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56" r:id="rId3"/>
    <p:sldId id="257" r:id="rId4"/>
    <p:sldId id="259" r:id="rId5"/>
    <p:sldId id="263" r:id="rId6"/>
    <p:sldId id="271" r:id="rId7"/>
    <p:sldId id="267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аля" initials="В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8"/>
    <p:penClr>
      <a:srgbClr val="FF0000"/>
    </p:penClr>
  </p:showPr>
  <p:clrMru>
    <a:srgbClr val="1508B8"/>
    <a:srgbClr val="6600CC"/>
    <a:srgbClr val="00CC00"/>
    <a:srgbClr val="FFFF99"/>
    <a:srgbClr val="FFFF00"/>
    <a:srgbClr val="E69D1A"/>
    <a:srgbClr val="FF3300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1" autoAdjust="0"/>
    <p:restoredTop sz="94660"/>
  </p:normalViewPr>
  <p:slideViewPr>
    <p:cSldViewPr>
      <p:cViewPr varScale="1">
        <p:scale>
          <a:sx n="68" d="100"/>
          <a:sy n="68" d="100"/>
        </p:scale>
        <p:origin x="-9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F3EBD-7D45-49F4-BAD6-11A0769DCF6B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42B4C-34AB-4C59-92F2-1ED10BB42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2B4C-34AB-4C59-92F2-1ED10BB428EB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BCE9D-7431-452B-A130-AC2592CDF7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89B8-FC66-4D41-83BD-EF45C05AC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BCE9D-7431-452B-A130-AC2592CDF7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89B8-FC66-4D41-83BD-EF45C05AC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BCE9D-7431-452B-A130-AC2592CDF7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89B8-FC66-4D41-83BD-EF45C05AC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BCE9D-7431-452B-A130-AC2592CDF7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89B8-FC66-4D41-83BD-EF45C05AC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BCE9D-7431-452B-A130-AC2592CDF7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89B8-FC66-4D41-83BD-EF45C05AC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BCE9D-7431-452B-A130-AC2592CDF7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89B8-FC66-4D41-83BD-EF45C05AC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BCE9D-7431-452B-A130-AC2592CDF7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89B8-FC66-4D41-83BD-EF45C05AC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BCE9D-7431-452B-A130-AC2592CDF7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89B8-FC66-4D41-83BD-EF45C05AC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BCE9D-7431-452B-A130-AC2592CDF7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89B8-FC66-4D41-83BD-EF45C05AC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BCE9D-7431-452B-A130-AC2592CDF7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89B8-FC66-4D41-83BD-EF45C05AC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BCE9D-7431-452B-A130-AC2592CDF7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89B8-FC66-4D41-83BD-EF45C05AC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BCE9D-7431-452B-A130-AC2592CDF7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489B8-FC66-4D41-83BD-EF45C05AC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18" Type="http://schemas.openxmlformats.org/officeDocument/2006/relationships/image" Target="../media/image80.png"/><Relationship Id="rId3" Type="http://schemas.openxmlformats.org/officeDocument/2006/relationships/image" Target="../media/image4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17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8.jpeg"/><Relationship Id="rId1" Type="http://schemas.openxmlformats.org/officeDocument/2006/relationships/audio" Target="file:///C:\Users\&#1042;&#1072;&#1083;&#1103;\Desktop\20%20&#1043;&#1086;&#1074;&#1086;&#1088;&#1103;&#1090;%20&#1084;&#1072;&#1084;&#1099;%20&#1043;&#1080;&#1090;&#1072;&#1088;&#1072;%20&#1057;&#1074;&#1072;&#1090;&#1099;.mp3" TargetMode="Externa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5" Type="http://schemas.openxmlformats.org/officeDocument/2006/relationships/image" Target="../media/image7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2.jpeg"/><Relationship Id="rId7" Type="http://schemas.openxmlformats.org/officeDocument/2006/relationships/image" Target="../media/image84.jpeg"/><Relationship Id="rId12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2;&#1072;&#1083;&#1103;\Desktop\20%20&#1043;&#1086;&#1074;&#1086;&#1088;&#1103;&#1090;%20&#1084;&#1072;&#1084;&#1099;%20&#1043;&#1080;&#1090;&#1072;&#1088;&#1072;%20&#1057;&#1074;&#1072;&#1090;&#1099;.mp3" TargetMode="Externa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jpeg"/><Relationship Id="rId3" Type="http://schemas.openxmlformats.org/officeDocument/2006/relationships/image" Target="../media/image2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2;&#1072;&#1083;&#1103;\Desktop\20%20&#1043;&#1086;&#1074;&#1086;&#1088;&#1103;&#1090;%20&#1084;&#1072;&#1084;&#1099;%20&#1043;&#1080;&#1090;&#1072;&#1088;&#1072;%20&#1057;&#1074;&#1072;&#1090;&#1099;.mp3" TargetMode="Externa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5" Type="http://schemas.openxmlformats.org/officeDocument/2006/relationships/image" Target="../media/image89.pn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Relationship Id="rId14" Type="http://schemas.openxmlformats.org/officeDocument/2006/relationships/image" Target="../media/image10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2;&#1072;&#1083;&#1103;\Desktop\20%20&#1043;&#1086;&#1074;&#1086;&#1088;&#1103;&#1090;%20&#1084;&#1072;&#1084;&#1099;%20&#1043;&#1080;&#1090;&#1072;&#1088;&#1072;%20&#1057;&#1074;&#1072;&#1090;&#1099;.mp3" TargetMode="Externa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5" Type="http://schemas.openxmlformats.org/officeDocument/2006/relationships/image" Target="../media/image89.png"/><Relationship Id="rId10" Type="http://schemas.openxmlformats.org/officeDocument/2006/relationships/image" Target="../media/image106.jpeg"/><Relationship Id="rId4" Type="http://schemas.openxmlformats.org/officeDocument/2006/relationships/image" Target="../media/image2.jpeg"/><Relationship Id="rId9" Type="http://schemas.openxmlformats.org/officeDocument/2006/relationships/image" Target="../media/image105.jpeg"/><Relationship Id="rId14" Type="http://schemas.openxmlformats.org/officeDocument/2006/relationships/image" Target="../media/image1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0.jpeg"/><Relationship Id="rId3" Type="http://schemas.openxmlformats.org/officeDocument/2006/relationships/image" Target="../media/image2.jpeg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9.png"/><Relationship Id="rId1" Type="http://schemas.openxmlformats.org/officeDocument/2006/relationships/audio" Target="file:///C:\Users\&#1042;&#1072;&#1083;&#1103;\Desktop\20%20&#1043;&#1086;&#1074;&#1086;&#1088;&#1103;&#1090;%20&#1084;&#1072;&#1084;&#1099;%20&#1043;&#1080;&#1090;&#1072;&#1088;&#1072;%20&#1057;&#1074;&#1072;&#1090;&#1099;.mp3" TargetMode="Externa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5" Type="http://schemas.openxmlformats.org/officeDocument/2006/relationships/image" Target="../media/image12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Relationship Id="rId14" Type="http://schemas.openxmlformats.org/officeDocument/2006/relationships/image" Target="../media/image1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&#1042;&#1072;&#1083;&#1103;\Desktop\video-f52599da0e7ad252a6c97c56e9dfa597-V.mp4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7.jpeg"/><Relationship Id="rId1" Type="http://schemas.openxmlformats.org/officeDocument/2006/relationships/audio" Target="file:///C:\Users\&#1042;&#1072;&#1083;&#1103;\Desktop\&#1076;&#1083;&#1103;%20&#1087;&#1088;&#1077;&#1079;&#1077;&#1085;&#1090;&#1072;&#1094;&#1080;&#1080;\&#1055;&#1088;&#1077;&#1079;&#1077;&#1085;&#1090;&#1072;&#1094;&#1080;&#1103;%201.m4a" TargetMode="Externa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2;&#1072;&#1083;&#1103;\Desktop\20%20&#1043;&#1086;&#1074;&#1086;&#1088;&#1103;&#1090;%20&#1084;&#1072;&#1084;&#1099;%20&#1043;&#1080;&#1090;&#1072;&#1088;&#1072;%20&#1057;&#1074;&#1072;&#1090;&#1099;.mp3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maxresdefault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76872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ВІТАЮ ВСІХ! </a:t>
            </a:r>
            <a:endParaRPr lang="ru-RU" sz="8000" b="1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xresdefault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20170911_151552.jpg"/>
          <p:cNvPicPr>
            <a:picLocks noChangeAspect="1"/>
          </p:cNvPicPr>
          <p:nvPr/>
        </p:nvPicPr>
        <p:blipFill>
          <a:blip r:embed="rId3" cstate="print"/>
          <a:srcRect t="38840"/>
          <a:stretch>
            <a:fillRect/>
          </a:stretch>
        </p:blipFill>
        <p:spPr>
          <a:xfrm>
            <a:off x="0" y="4941168"/>
            <a:ext cx="3347864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71120_124841.jpg"/>
          <p:cNvPicPr>
            <a:picLocks noChangeAspect="1"/>
          </p:cNvPicPr>
          <p:nvPr/>
        </p:nvPicPr>
        <p:blipFill>
          <a:blip r:embed="rId4" cstate="print"/>
          <a:srcRect t="24931"/>
          <a:stretch>
            <a:fillRect/>
          </a:stretch>
        </p:blipFill>
        <p:spPr>
          <a:xfrm>
            <a:off x="0" y="3238916"/>
            <a:ext cx="3116497" cy="1630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_1cfd6cf058ed4e07ddb68083da0361f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281350" cy="328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_0733.jpg"/>
          <p:cNvPicPr>
            <a:picLocks noChangeAspect="1"/>
          </p:cNvPicPr>
          <p:nvPr/>
        </p:nvPicPr>
        <p:blipFill>
          <a:blip r:embed="rId6" cstate="print"/>
          <a:srcRect l="4146" t="29716" r="10869"/>
          <a:stretch>
            <a:fillRect/>
          </a:stretch>
        </p:blipFill>
        <p:spPr>
          <a:xfrm>
            <a:off x="3059832" y="3140968"/>
            <a:ext cx="2664296" cy="1676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_7991.jpg"/>
          <p:cNvPicPr>
            <a:picLocks noChangeAspect="1"/>
          </p:cNvPicPr>
          <p:nvPr/>
        </p:nvPicPr>
        <p:blipFill>
          <a:blip r:embed="rId7" cstate="print"/>
          <a:srcRect l="20984" t="25212"/>
          <a:stretch>
            <a:fillRect/>
          </a:stretch>
        </p:blipFill>
        <p:spPr>
          <a:xfrm>
            <a:off x="5531205" y="0"/>
            <a:ext cx="3612795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N0466.jpg"/>
          <p:cNvPicPr>
            <a:picLocks noChangeAspect="1"/>
          </p:cNvPicPr>
          <p:nvPr/>
        </p:nvPicPr>
        <p:blipFill>
          <a:blip r:embed="rId8" cstate="print"/>
          <a:srcRect l="5078" t="11169"/>
          <a:stretch>
            <a:fillRect/>
          </a:stretch>
        </p:blipFill>
        <p:spPr>
          <a:xfrm>
            <a:off x="3275856" y="1628800"/>
            <a:ext cx="2278660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SCN0468.jpg"/>
          <p:cNvPicPr>
            <a:picLocks noChangeAspect="1"/>
          </p:cNvPicPr>
          <p:nvPr/>
        </p:nvPicPr>
        <p:blipFill>
          <a:blip r:embed="rId9" cstate="print"/>
          <a:srcRect b="6242"/>
          <a:stretch>
            <a:fillRect/>
          </a:stretch>
        </p:blipFill>
        <p:spPr>
          <a:xfrm>
            <a:off x="3275856" y="0"/>
            <a:ext cx="2232248" cy="1569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P4261016.jpg"/>
          <p:cNvPicPr>
            <a:picLocks noChangeAspect="1"/>
          </p:cNvPicPr>
          <p:nvPr/>
        </p:nvPicPr>
        <p:blipFill>
          <a:blip r:embed="rId10" cstate="print"/>
          <a:srcRect l="14019" t="26545" r="8877"/>
          <a:stretch>
            <a:fillRect/>
          </a:stretch>
        </p:blipFill>
        <p:spPr>
          <a:xfrm>
            <a:off x="3131840" y="5013176"/>
            <a:ext cx="2933359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_119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01376" y="4343024"/>
            <a:ext cx="3642624" cy="2514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N0469.jpg"/>
          <p:cNvPicPr>
            <a:picLocks noChangeAspect="1"/>
          </p:cNvPicPr>
          <p:nvPr/>
        </p:nvPicPr>
        <p:blipFill>
          <a:blip r:embed="rId12" cstate="print"/>
          <a:srcRect t="17859" b="6242"/>
          <a:stretch>
            <a:fillRect/>
          </a:stretch>
        </p:blipFill>
        <p:spPr>
          <a:xfrm>
            <a:off x="5652120" y="2204864"/>
            <a:ext cx="343199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1474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188640"/>
            <a:ext cx="7543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Тема з самоосвіти </a:t>
            </a:r>
            <a:r>
              <a:rPr lang="uk-UA" b="1" u="sng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“Корекційні</a:t>
            </a:r>
            <a:r>
              <a:rPr lang="uk-UA" b="1" u="sng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ігри з дітьми з особливими </a:t>
            </a:r>
            <a:r>
              <a:rPr lang="uk-UA" b="1" u="sng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потребами”</a:t>
            </a:r>
            <a:endParaRPr lang="uk-UA" b="1" u="sng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-12c985d0dbe98bedf3742a101ce8bd94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0245" y="4005064"/>
            <a:ext cx="3363755" cy="252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50e3393117e2241d3b28a5a2351f1003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124744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6951b8186108d4489fb07dacc3682d00-V.jpg"/>
          <p:cNvPicPr>
            <a:picLocks noChangeAspect="1"/>
          </p:cNvPicPr>
          <p:nvPr/>
        </p:nvPicPr>
        <p:blipFill>
          <a:blip r:embed="rId5" cstate="print"/>
          <a:srcRect l="12844" r="18654"/>
          <a:stretch>
            <a:fillRect/>
          </a:stretch>
        </p:blipFill>
        <p:spPr>
          <a:xfrm>
            <a:off x="3491880" y="3933056"/>
            <a:ext cx="2304256" cy="266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-d3df4cf0b003785804424fab21d2e401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005064"/>
            <a:ext cx="3363755" cy="252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dc5e61ea87fffec380ab303787dd602a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35896" y="1052735"/>
            <a:ext cx="2014448" cy="2717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f078ec1350c2e64cc511a275aa63d2ed-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83627" y="1124744"/>
            <a:ext cx="336037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979712" y="620688"/>
            <a:ext cx="5996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Корекційно-розвиткове заняття «Подорож на Острів Скарбів»</a:t>
            </a:r>
            <a:endParaRPr lang="ru-RU" sz="1600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21474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5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850"/>
                            </p:stCondLst>
                            <p:childTnLst>
                              <p:par>
                                <p:cTn id="1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850"/>
                            </p:stCondLst>
                            <p:childTnLst>
                              <p:par>
                                <p:cTn id="2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850"/>
                            </p:stCondLst>
                            <p:childTnLst>
                              <p:par>
                                <p:cTn id="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850"/>
                            </p:stCondLst>
                            <p:childTnLst>
                              <p:par>
                                <p:cTn id="3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85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8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260649"/>
            <a:ext cx="712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Виховна година «Виготовлення малюнків незвичайним способом»</a:t>
            </a:r>
            <a:endParaRPr lang="ru-RU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-26e17eacf33d5f927dbdd13618e5b1da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0688"/>
            <a:ext cx="297633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f0f03212cb39aadd6c9e9c23c68d2d08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620688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171220_1511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068959"/>
            <a:ext cx="2538282" cy="3384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20171220_1521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620688"/>
            <a:ext cx="3059898" cy="2366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20171220_152213.jpg"/>
          <p:cNvPicPr>
            <a:picLocks noChangeAspect="1"/>
          </p:cNvPicPr>
          <p:nvPr/>
        </p:nvPicPr>
        <p:blipFill>
          <a:blip r:embed="rId7" cstate="print"/>
          <a:srcRect r="29167"/>
          <a:stretch>
            <a:fillRect/>
          </a:stretch>
        </p:blipFill>
        <p:spPr>
          <a:xfrm>
            <a:off x="6084168" y="2996952"/>
            <a:ext cx="2856317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20171220_15222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71800" y="3573016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1474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xresdefault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5896" y="476672"/>
            <a:ext cx="189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Весела </a:t>
            </a:r>
            <a:r>
              <a:rPr lang="ru-RU" b="1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Масляна</a:t>
            </a:r>
            <a:endParaRPr lang="ru-RU" b="1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SC_1163.jpg"/>
          <p:cNvPicPr>
            <a:picLocks noChangeAspect="1"/>
          </p:cNvPicPr>
          <p:nvPr/>
        </p:nvPicPr>
        <p:blipFill>
          <a:blip r:embed="rId4" cstate="print"/>
          <a:srcRect t="11516" b="26040"/>
          <a:stretch>
            <a:fillRect/>
          </a:stretch>
        </p:blipFill>
        <p:spPr>
          <a:xfrm>
            <a:off x="78124" y="836712"/>
            <a:ext cx="3269740" cy="153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_1168.jpg"/>
          <p:cNvPicPr>
            <a:picLocks noChangeAspect="1"/>
          </p:cNvPicPr>
          <p:nvPr/>
        </p:nvPicPr>
        <p:blipFill>
          <a:blip r:embed="rId5" cstate="print"/>
          <a:srcRect t="35844" r="12330"/>
          <a:stretch>
            <a:fillRect/>
          </a:stretch>
        </p:blipFill>
        <p:spPr>
          <a:xfrm>
            <a:off x="6079868" y="836711"/>
            <a:ext cx="3064132" cy="151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_1181.jpg"/>
          <p:cNvPicPr>
            <a:picLocks noChangeAspect="1"/>
          </p:cNvPicPr>
          <p:nvPr/>
        </p:nvPicPr>
        <p:blipFill>
          <a:blip r:embed="rId6" cstate="print"/>
          <a:srcRect l="20764" b="4977"/>
          <a:stretch>
            <a:fillRect/>
          </a:stretch>
        </p:blipFill>
        <p:spPr>
          <a:xfrm>
            <a:off x="6516216" y="2420888"/>
            <a:ext cx="2448272" cy="1610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IMG_20170224_111932.jpg"/>
          <p:cNvPicPr>
            <a:picLocks noChangeAspect="1"/>
          </p:cNvPicPr>
          <p:nvPr/>
        </p:nvPicPr>
        <p:blipFill>
          <a:blip r:embed="rId7" cstate="print"/>
          <a:srcRect l="3739" r="11216"/>
          <a:stretch>
            <a:fillRect/>
          </a:stretch>
        </p:blipFill>
        <p:spPr>
          <a:xfrm>
            <a:off x="179512" y="2348880"/>
            <a:ext cx="2736304" cy="1812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IMG_20170224_115538.jpg"/>
          <p:cNvPicPr>
            <a:picLocks noChangeAspect="1"/>
          </p:cNvPicPr>
          <p:nvPr/>
        </p:nvPicPr>
        <p:blipFill>
          <a:blip r:embed="rId8" cstate="print"/>
          <a:srcRect l="22996" t="18137" r="21812" b="9318"/>
          <a:stretch>
            <a:fillRect/>
          </a:stretch>
        </p:blipFill>
        <p:spPr>
          <a:xfrm>
            <a:off x="4139952" y="836712"/>
            <a:ext cx="1152128" cy="268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taaBrIy-Ld4.jpg"/>
          <p:cNvPicPr>
            <a:picLocks noChangeAspect="1"/>
          </p:cNvPicPr>
          <p:nvPr/>
        </p:nvPicPr>
        <p:blipFill>
          <a:blip r:embed="rId9" cstate="print"/>
          <a:srcRect l="10785" t="2400" r="11021" b="15997"/>
          <a:stretch>
            <a:fillRect/>
          </a:stretch>
        </p:blipFill>
        <p:spPr>
          <a:xfrm>
            <a:off x="6012160" y="5705872"/>
            <a:ext cx="1965395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SCN3956.JPG"/>
          <p:cNvPicPr>
            <a:picLocks noChangeAspect="1"/>
          </p:cNvPicPr>
          <p:nvPr/>
        </p:nvPicPr>
        <p:blipFill>
          <a:blip r:embed="rId10" cstate="print"/>
          <a:srcRect l="16132" r="6435" b="13963"/>
          <a:stretch>
            <a:fillRect/>
          </a:stretch>
        </p:blipFill>
        <p:spPr>
          <a:xfrm>
            <a:off x="7020272" y="4221088"/>
            <a:ext cx="1728192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N3961.JPG"/>
          <p:cNvPicPr>
            <a:picLocks noChangeAspect="1"/>
          </p:cNvPicPr>
          <p:nvPr/>
        </p:nvPicPr>
        <p:blipFill>
          <a:blip r:embed="rId11" cstate="print"/>
          <a:srcRect l="4799" t="17207" b="18265"/>
          <a:stretch>
            <a:fillRect/>
          </a:stretch>
        </p:blipFill>
        <p:spPr>
          <a:xfrm>
            <a:off x="1403648" y="5589240"/>
            <a:ext cx="2124744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DSCN3962.JPG"/>
          <p:cNvPicPr>
            <a:picLocks noChangeAspect="1"/>
          </p:cNvPicPr>
          <p:nvPr/>
        </p:nvPicPr>
        <p:blipFill>
          <a:blip r:embed="rId12" cstate="print"/>
          <a:srcRect l="6453" t="21509" b="24203"/>
          <a:stretch>
            <a:fillRect/>
          </a:stretch>
        </p:blipFill>
        <p:spPr>
          <a:xfrm>
            <a:off x="2267744" y="4227300"/>
            <a:ext cx="2253266" cy="1118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DSCN3964.JPG"/>
          <p:cNvPicPr>
            <a:picLocks noChangeAspect="1"/>
          </p:cNvPicPr>
          <p:nvPr/>
        </p:nvPicPr>
        <p:blipFill>
          <a:blip r:embed="rId13" cstate="print"/>
          <a:srcRect l="24221" t="12906" r="4799"/>
          <a:stretch>
            <a:fillRect/>
          </a:stretch>
        </p:blipFill>
        <p:spPr>
          <a:xfrm rot="229436">
            <a:off x="4982492" y="2706388"/>
            <a:ext cx="1643194" cy="1567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DSCN3967.JPG"/>
          <p:cNvPicPr>
            <a:picLocks noChangeAspect="1"/>
          </p:cNvPicPr>
          <p:nvPr/>
        </p:nvPicPr>
        <p:blipFill>
          <a:blip r:embed="rId14" cstate="print"/>
          <a:srcRect l="4799" t="25811" r="14541" b="5359"/>
          <a:stretch>
            <a:fillRect/>
          </a:stretch>
        </p:blipFill>
        <p:spPr>
          <a:xfrm>
            <a:off x="3491880" y="5273824"/>
            <a:ext cx="247527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DSCN3969.JPG"/>
          <p:cNvPicPr>
            <a:picLocks noChangeAspect="1"/>
          </p:cNvPicPr>
          <p:nvPr/>
        </p:nvPicPr>
        <p:blipFill>
          <a:blip r:embed="rId15" cstate="print"/>
          <a:srcRect l="9679" t="4302" r="12887"/>
          <a:stretch>
            <a:fillRect/>
          </a:stretch>
        </p:blipFill>
        <p:spPr>
          <a:xfrm>
            <a:off x="179512" y="4437112"/>
            <a:ext cx="1728192" cy="1601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DSCN3978.JPG"/>
          <p:cNvPicPr>
            <a:picLocks noChangeAspect="1"/>
          </p:cNvPicPr>
          <p:nvPr/>
        </p:nvPicPr>
        <p:blipFill>
          <a:blip r:embed="rId16" cstate="print"/>
          <a:srcRect l="9679" t="8604" b="22566"/>
          <a:stretch>
            <a:fillRect/>
          </a:stretch>
        </p:blipFill>
        <p:spPr>
          <a:xfrm>
            <a:off x="4716016" y="4221088"/>
            <a:ext cx="216024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DSCN4053.JPG"/>
          <p:cNvPicPr>
            <a:picLocks noChangeAspect="1"/>
          </p:cNvPicPr>
          <p:nvPr/>
        </p:nvPicPr>
        <p:blipFill>
          <a:blip r:embed="rId17" cstate="print"/>
          <a:srcRect l="11297" r="24175"/>
          <a:stretch>
            <a:fillRect/>
          </a:stretch>
        </p:blipFill>
        <p:spPr>
          <a:xfrm rot="21041461">
            <a:off x="2987824" y="2492896"/>
            <a:ext cx="1512168" cy="1757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20 Говорят мамы Гитара Сват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 cstate="print"/>
          <a:stretch>
            <a:fillRect/>
          </a:stretch>
        </p:blipFill>
        <p:spPr>
          <a:xfrm>
            <a:off x="8839200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474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516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xresdefa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3888" y="26064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Новор</a:t>
            </a:r>
            <a:r>
              <a:rPr lang="uk-UA" b="1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ічні</a:t>
            </a:r>
            <a:r>
              <a:rPr lang="uk-UA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свята</a:t>
            </a:r>
            <a:endParaRPr lang="ru-RU" b="1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20121226_123055.jpg"/>
          <p:cNvPicPr>
            <a:picLocks noChangeAspect="1"/>
          </p:cNvPicPr>
          <p:nvPr/>
        </p:nvPicPr>
        <p:blipFill>
          <a:blip r:embed="rId4" cstate="print"/>
          <a:srcRect l="9614" t="14955" r="13475"/>
          <a:stretch>
            <a:fillRect/>
          </a:stretch>
        </p:blipFill>
        <p:spPr>
          <a:xfrm>
            <a:off x="0" y="188640"/>
            <a:ext cx="2987824" cy="2328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07421.JPG"/>
          <p:cNvPicPr>
            <a:picLocks noChangeAspect="1"/>
          </p:cNvPicPr>
          <p:nvPr/>
        </p:nvPicPr>
        <p:blipFill>
          <a:blip r:embed="rId5" cstate="print"/>
          <a:srcRect t="-1127"/>
          <a:stretch>
            <a:fillRect/>
          </a:stretch>
        </p:blipFill>
        <p:spPr>
          <a:xfrm>
            <a:off x="5857179" y="2276872"/>
            <a:ext cx="328682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_0105.jpg"/>
          <p:cNvPicPr>
            <a:picLocks noChangeAspect="1"/>
          </p:cNvPicPr>
          <p:nvPr/>
        </p:nvPicPr>
        <p:blipFill>
          <a:blip r:embed="rId6" cstate="print"/>
          <a:srcRect l="20764" t="10988" r="10023"/>
          <a:stretch>
            <a:fillRect/>
          </a:stretch>
        </p:blipFill>
        <p:spPr>
          <a:xfrm>
            <a:off x="0" y="2420888"/>
            <a:ext cx="3131840" cy="233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DSC_0126.jpg"/>
          <p:cNvPicPr>
            <a:picLocks noChangeAspect="1"/>
          </p:cNvPicPr>
          <p:nvPr/>
        </p:nvPicPr>
        <p:blipFill>
          <a:blip r:embed="rId7" cstate="print"/>
          <a:srcRect l="11535" t="19881" r="7716"/>
          <a:stretch>
            <a:fillRect/>
          </a:stretch>
        </p:blipFill>
        <p:spPr>
          <a:xfrm>
            <a:off x="5837629" y="188639"/>
            <a:ext cx="3126859" cy="2160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DSC_014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51221" y="4797152"/>
            <a:ext cx="3392779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20121226_114701.jpg"/>
          <p:cNvPicPr>
            <a:picLocks noChangeAspect="1"/>
          </p:cNvPicPr>
          <p:nvPr/>
        </p:nvPicPr>
        <p:blipFill>
          <a:blip r:embed="rId9" cstate="print"/>
          <a:srcRect l="14199"/>
          <a:stretch>
            <a:fillRect/>
          </a:stretch>
        </p:blipFill>
        <p:spPr>
          <a:xfrm rot="207247">
            <a:off x="3419872" y="620688"/>
            <a:ext cx="2175706" cy="3380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121226_122159.jpg"/>
          <p:cNvPicPr>
            <a:picLocks noChangeAspect="1"/>
          </p:cNvPicPr>
          <p:nvPr/>
        </p:nvPicPr>
        <p:blipFill>
          <a:blip r:embed="rId10" cstate="print"/>
          <a:srcRect t="6300"/>
          <a:stretch>
            <a:fillRect/>
          </a:stretch>
        </p:blipFill>
        <p:spPr>
          <a:xfrm rot="434505">
            <a:off x="3468105" y="3650286"/>
            <a:ext cx="2571750" cy="3212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DSC0108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617132"/>
            <a:ext cx="2987824" cy="224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20 Говорят мамы Гитара Сват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474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numSld="18">
                <p:cTn id="5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xresdefa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_4iSzido3cE.jpg"/>
          <p:cNvPicPr>
            <a:picLocks noChangeAspect="1"/>
          </p:cNvPicPr>
          <p:nvPr/>
        </p:nvPicPr>
        <p:blipFill>
          <a:blip r:embed="rId4" cstate="print"/>
          <a:srcRect l="5246" t="6745" r="5219" b="8939"/>
          <a:stretch>
            <a:fillRect/>
          </a:stretch>
        </p:blipFill>
        <p:spPr>
          <a:xfrm>
            <a:off x="6012160" y="332656"/>
            <a:ext cx="2978251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6_w6wNyLg0E.jpg"/>
          <p:cNvPicPr>
            <a:picLocks noChangeAspect="1"/>
          </p:cNvPicPr>
          <p:nvPr/>
        </p:nvPicPr>
        <p:blipFill>
          <a:blip r:embed="rId5" cstate="print"/>
          <a:srcRect l="4042" r="7027"/>
          <a:stretch>
            <a:fillRect/>
          </a:stretch>
        </p:blipFill>
        <p:spPr>
          <a:xfrm>
            <a:off x="3131840" y="2060848"/>
            <a:ext cx="2952328" cy="2012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Q9a9RNrIOaY.jpg"/>
          <p:cNvPicPr>
            <a:picLocks noChangeAspect="1"/>
          </p:cNvPicPr>
          <p:nvPr/>
        </p:nvPicPr>
        <p:blipFill>
          <a:blip r:embed="rId6" cstate="print"/>
          <a:srcRect l="2620" t="13917" r="9600"/>
          <a:stretch>
            <a:fillRect/>
          </a:stretch>
        </p:blipFill>
        <p:spPr>
          <a:xfrm>
            <a:off x="3059832" y="404664"/>
            <a:ext cx="3070473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R8jX_7bZHtQ.jpg"/>
          <p:cNvPicPr>
            <a:picLocks noChangeAspect="1"/>
          </p:cNvPicPr>
          <p:nvPr/>
        </p:nvPicPr>
        <p:blipFill>
          <a:blip r:embed="rId7" cstate="print"/>
          <a:srcRect l="11289" t="3997" r="16463"/>
          <a:stretch>
            <a:fillRect/>
          </a:stretch>
        </p:blipFill>
        <p:spPr>
          <a:xfrm>
            <a:off x="6156176" y="2204864"/>
            <a:ext cx="2520280" cy="1891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IMG_20161214_193653.jpg"/>
          <p:cNvPicPr>
            <a:picLocks noChangeAspect="1"/>
          </p:cNvPicPr>
          <p:nvPr/>
        </p:nvPicPr>
        <p:blipFill>
          <a:blip r:embed="rId8" cstate="print"/>
          <a:srcRect t="9049" r="13683"/>
          <a:stretch>
            <a:fillRect/>
          </a:stretch>
        </p:blipFill>
        <p:spPr>
          <a:xfrm>
            <a:off x="7596336" y="4221088"/>
            <a:ext cx="1547664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IMG_20160906_183920.jpg"/>
          <p:cNvPicPr>
            <a:picLocks noChangeAspect="1"/>
          </p:cNvPicPr>
          <p:nvPr/>
        </p:nvPicPr>
        <p:blipFill>
          <a:blip r:embed="rId9" cstate="print"/>
          <a:srcRect l="9675" r="12928" b="8711"/>
          <a:stretch>
            <a:fillRect/>
          </a:stretch>
        </p:blipFill>
        <p:spPr>
          <a:xfrm>
            <a:off x="0" y="260648"/>
            <a:ext cx="3091272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IMG_20171002_185810.jpg"/>
          <p:cNvPicPr>
            <a:picLocks noChangeAspect="1"/>
          </p:cNvPicPr>
          <p:nvPr/>
        </p:nvPicPr>
        <p:blipFill>
          <a:blip r:embed="rId10" cstate="print"/>
          <a:srcRect t="1895" b="10952"/>
          <a:stretch>
            <a:fillRect/>
          </a:stretch>
        </p:blipFill>
        <p:spPr>
          <a:xfrm>
            <a:off x="1403649" y="2348880"/>
            <a:ext cx="1872208" cy="2886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 descr="IMG_20171002_185823.jpg"/>
          <p:cNvPicPr>
            <a:picLocks noChangeAspect="1"/>
          </p:cNvPicPr>
          <p:nvPr/>
        </p:nvPicPr>
        <p:blipFill>
          <a:blip r:embed="rId11" cstate="print"/>
          <a:srcRect r="7807"/>
          <a:stretch>
            <a:fillRect/>
          </a:stretch>
        </p:blipFill>
        <p:spPr>
          <a:xfrm>
            <a:off x="0" y="2276873"/>
            <a:ext cx="1547664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Box 31"/>
          <p:cNvSpPr txBox="1"/>
          <p:nvPr/>
        </p:nvSpPr>
        <p:spPr>
          <a:xfrm>
            <a:off x="179512" y="0"/>
            <a:ext cx="870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Діти повинні жити у світі краси, гри, казки, музики, малюнка, фантазії, творчості</a:t>
            </a:r>
            <a:endParaRPr lang="ru-RU" b="1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Рисунок 32" descr="IMG_20170412_131729.jpg"/>
          <p:cNvPicPr>
            <a:picLocks noChangeAspect="1"/>
          </p:cNvPicPr>
          <p:nvPr/>
        </p:nvPicPr>
        <p:blipFill>
          <a:blip r:embed="rId12" cstate="print"/>
          <a:srcRect l="15804" t="10521" r="34808"/>
          <a:stretch>
            <a:fillRect/>
          </a:stretch>
        </p:blipFill>
        <p:spPr>
          <a:xfrm>
            <a:off x="6084168" y="4077072"/>
            <a:ext cx="1800200" cy="1837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 descr="IMG_20161214_192911.jpg"/>
          <p:cNvPicPr>
            <a:picLocks noChangeAspect="1"/>
          </p:cNvPicPr>
          <p:nvPr/>
        </p:nvPicPr>
        <p:blipFill>
          <a:blip r:embed="rId13" cstate="print"/>
          <a:srcRect l="10715" r="21421"/>
          <a:stretch>
            <a:fillRect/>
          </a:stretch>
        </p:blipFill>
        <p:spPr>
          <a:xfrm>
            <a:off x="3275856" y="4293096"/>
            <a:ext cx="2862653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 descr="obMHgdbsKUw.jpg"/>
          <p:cNvPicPr>
            <a:picLocks noChangeAspect="1"/>
          </p:cNvPicPr>
          <p:nvPr/>
        </p:nvPicPr>
        <p:blipFill>
          <a:blip r:embed="rId14" cstate="print"/>
          <a:srcRect l="12766" t="7534" r="14894"/>
          <a:stretch>
            <a:fillRect/>
          </a:stretch>
        </p:blipFill>
        <p:spPr>
          <a:xfrm>
            <a:off x="179512" y="4869160"/>
            <a:ext cx="2754666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20 Говорят мамы Гитара Сват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 cstate="print"/>
          <a:stretch>
            <a:fillRect/>
          </a:stretch>
        </p:blipFill>
        <p:spPr>
          <a:xfrm>
            <a:off x="883920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474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9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9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9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9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900"/>
                            </p:stCondLst>
                            <p:childTnLst>
                              <p:par>
                                <p:cTn id="5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numSld="18">
                <p:cTn id="5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xresdefaul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_20161213_163059.jpg"/>
          <p:cNvPicPr>
            <a:picLocks noChangeAspect="1"/>
          </p:cNvPicPr>
          <p:nvPr/>
        </p:nvPicPr>
        <p:blipFill>
          <a:blip r:embed="rId5" cstate="print"/>
          <a:srcRect r="6072"/>
          <a:stretch>
            <a:fillRect/>
          </a:stretch>
        </p:blipFill>
        <p:spPr>
          <a:xfrm>
            <a:off x="3347864" y="4938022"/>
            <a:ext cx="3201301" cy="1919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170307_130746.jpg"/>
          <p:cNvPicPr>
            <a:picLocks noChangeAspect="1"/>
          </p:cNvPicPr>
          <p:nvPr/>
        </p:nvPicPr>
        <p:blipFill>
          <a:blip r:embed="rId6" cstate="print"/>
          <a:srcRect l="21647" t="9935" r="25780"/>
          <a:stretch>
            <a:fillRect/>
          </a:stretch>
        </p:blipFill>
        <p:spPr>
          <a:xfrm>
            <a:off x="4067944" y="476672"/>
            <a:ext cx="2448272" cy="236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_20171002_163143.jpg"/>
          <p:cNvPicPr>
            <a:picLocks noChangeAspect="1"/>
          </p:cNvPicPr>
          <p:nvPr/>
        </p:nvPicPr>
        <p:blipFill>
          <a:blip r:embed="rId7" cstate="print"/>
          <a:srcRect l="6374" t="9930" r="12767" b="4737"/>
          <a:stretch>
            <a:fillRect/>
          </a:stretch>
        </p:blipFill>
        <p:spPr>
          <a:xfrm>
            <a:off x="0" y="404664"/>
            <a:ext cx="3092793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4355976" y="0"/>
            <a:ext cx="200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Моменти з життя</a:t>
            </a:r>
            <a:endParaRPr lang="ru-RU" b="1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DSCN2302.JPG"/>
          <p:cNvPicPr>
            <a:picLocks noChangeAspect="1"/>
          </p:cNvPicPr>
          <p:nvPr/>
        </p:nvPicPr>
        <p:blipFill>
          <a:blip r:embed="rId8" cstate="print"/>
          <a:srcRect l="19670" t="2043" r="14961" b="12161"/>
          <a:stretch>
            <a:fillRect/>
          </a:stretch>
        </p:blipFill>
        <p:spPr>
          <a:xfrm>
            <a:off x="7456954" y="2348880"/>
            <a:ext cx="1687045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DSCN2342.JPG"/>
          <p:cNvPicPr>
            <a:picLocks noChangeAspect="1"/>
          </p:cNvPicPr>
          <p:nvPr/>
        </p:nvPicPr>
        <p:blipFill>
          <a:blip r:embed="rId9" cstate="print"/>
          <a:srcRect l="6128" t="22471" r="1947" b="12161"/>
          <a:stretch>
            <a:fillRect/>
          </a:stretch>
        </p:blipFill>
        <p:spPr>
          <a:xfrm>
            <a:off x="0" y="2420888"/>
            <a:ext cx="377991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DSCN2375.JPG"/>
          <p:cNvPicPr>
            <a:picLocks noChangeAspect="1"/>
          </p:cNvPicPr>
          <p:nvPr/>
        </p:nvPicPr>
        <p:blipFill>
          <a:blip r:embed="rId10" cstate="print"/>
          <a:srcRect l="22641" t="20428" r="31397" b="28503"/>
          <a:stretch>
            <a:fillRect/>
          </a:stretch>
        </p:blipFill>
        <p:spPr>
          <a:xfrm>
            <a:off x="6372200" y="0"/>
            <a:ext cx="2771800" cy="2309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_20170516_081428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33557" y="5274784"/>
            <a:ext cx="2810443" cy="158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IMG_20170901_114023.jpg"/>
          <p:cNvPicPr>
            <a:picLocks noChangeAspect="1"/>
          </p:cNvPicPr>
          <p:nvPr/>
        </p:nvPicPr>
        <p:blipFill>
          <a:blip r:embed="rId12" cstate="print"/>
          <a:srcRect l="8505" t="32556" r="3605" b="25780"/>
          <a:stretch>
            <a:fillRect/>
          </a:stretch>
        </p:blipFill>
        <p:spPr>
          <a:xfrm>
            <a:off x="3851920" y="2492896"/>
            <a:ext cx="348107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IMG_20170906_184325.jpg"/>
          <p:cNvPicPr>
            <a:picLocks noChangeAspect="1"/>
          </p:cNvPicPr>
          <p:nvPr/>
        </p:nvPicPr>
        <p:blipFill>
          <a:blip r:embed="rId13" cstate="print"/>
          <a:srcRect r="4955" b="16976"/>
          <a:stretch>
            <a:fillRect/>
          </a:stretch>
        </p:blipFill>
        <p:spPr>
          <a:xfrm>
            <a:off x="2843808" y="188640"/>
            <a:ext cx="1440160" cy="2225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IMG_20170906_19034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4635656"/>
            <a:ext cx="3931839" cy="2222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20 Говорят мамы Гитара Сват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 cstate="print"/>
          <a:stretch>
            <a:fillRect/>
          </a:stretch>
        </p:blipFill>
        <p:spPr>
          <a:xfrm>
            <a:off x="8676456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474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numSld="18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xresdefa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70515_124200.jpg"/>
          <p:cNvPicPr>
            <a:picLocks noChangeAspect="1"/>
          </p:cNvPicPr>
          <p:nvPr/>
        </p:nvPicPr>
        <p:blipFill>
          <a:blip r:embed="rId4" cstate="print"/>
          <a:srcRect l="21305" t="2101" r="26621" b="5460"/>
          <a:stretch>
            <a:fillRect/>
          </a:stretch>
        </p:blipFill>
        <p:spPr>
          <a:xfrm>
            <a:off x="3419872" y="2636912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70515_124316.jpg"/>
          <p:cNvPicPr>
            <a:picLocks noChangeAspect="1"/>
          </p:cNvPicPr>
          <p:nvPr/>
        </p:nvPicPr>
        <p:blipFill>
          <a:blip r:embed="rId5" cstate="print"/>
          <a:srcRect l="6975" t="17338" b="27003"/>
          <a:stretch>
            <a:fillRect/>
          </a:stretch>
        </p:blipFill>
        <p:spPr>
          <a:xfrm>
            <a:off x="3491880" y="4649041"/>
            <a:ext cx="2079812" cy="220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70515_125828.jpg"/>
          <p:cNvPicPr>
            <a:picLocks noChangeAspect="1"/>
          </p:cNvPicPr>
          <p:nvPr/>
        </p:nvPicPr>
        <p:blipFill>
          <a:blip r:embed="rId6" cstate="print"/>
          <a:srcRect t="21267" b="17590"/>
          <a:stretch>
            <a:fillRect/>
          </a:stretch>
        </p:blipFill>
        <p:spPr>
          <a:xfrm>
            <a:off x="7153680" y="1700808"/>
            <a:ext cx="199032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70515_125917.jpg"/>
          <p:cNvPicPr>
            <a:picLocks noChangeAspect="1"/>
          </p:cNvPicPr>
          <p:nvPr/>
        </p:nvPicPr>
        <p:blipFill>
          <a:blip r:embed="rId7" cstate="print"/>
          <a:srcRect l="13884" t="11745" r="17308" b="6044"/>
          <a:stretch>
            <a:fillRect/>
          </a:stretch>
        </p:blipFill>
        <p:spPr>
          <a:xfrm>
            <a:off x="0" y="548680"/>
            <a:ext cx="3168815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60906_174153.jpg"/>
          <p:cNvPicPr>
            <a:picLocks noChangeAspect="1"/>
          </p:cNvPicPr>
          <p:nvPr/>
        </p:nvPicPr>
        <p:blipFill>
          <a:blip r:embed="rId8" cstate="print"/>
          <a:srcRect l="9129" t="10355" r="10879" b="13705"/>
          <a:stretch>
            <a:fillRect/>
          </a:stretch>
        </p:blipFill>
        <p:spPr>
          <a:xfrm>
            <a:off x="5589761" y="3645024"/>
            <a:ext cx="3554239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161005_132659.jpg"/>
          <p:cNvPicPr>
            <a:picLocks noChangeAspect="1"/>
          </p:cNvPicPr>
          <p:nvPr/>
        </p:nvPicPr>
        <p:blipFill>
          <a:blip r:embed="rId9" cstate="print"/>
          <a:srcRect l="9385" t="12784" r="18666"/>
          <a:stretch>
            <a:fillRect/>
          </a:stretch>
        </p:blipFill>
        <p:spPr>
          <a:xfrm>
            <a:off x="6451417" y="221664"/>
            <a:ext cx="2369056" cy="1623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161019_130824.jpg"/>
          <p:cNvPicPr>
            <a:picLocks noChangeAspect="1"/>
          </p:cNvPicPr>
          <p:nvPr/>
        </p:nvPicPr>
        <p:blipFill>
          <a:blip r:embed="rId10" cstate="print"/>
          <a:srcRect l="16602" t="11442" r="18727" b="12280"/>
          <a:stretch>
            <a:fillRect/>
          </a:stretch>
        </p:blipFill>
        <p:spPr>
          <a:xfrm>
            <a:off x="5868144" y="4941168"/>
            <a:ext cx="2875248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N0432.jpg"/>
          <p:cNvPicPr>
            <a:picLocks noChangeAspect="1"/>
          </p:cNvPicPr>
          <p:nvPr/>
        </p:nvPicPr>
        <p:blipFill>
          <a:blip r:embed="rId11" cstate="print"/>
          <a:srcRect l="12705" t="12305" r="10023"/>
          <a:stretch>
            <a:fillRect/>
          </a:stretch>
        </p:blipFill>
        <p:spPr>
          <a:xfrm>
            <a:off x="3275856" y="620688"/>
            <a:ext cx="2414035" cy="2054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sQVE4tiZTFg.jpg"/>
          <p:cNvPicPr>
            <a:picLocks noChangeAspect="1"/>
          </p:cNvPicPr>
          <p:nvPr/>
        </p:nvPicPr>
        <p:blipFill>
          <a:blip r:embed="rId12" cstate="print"/>
          <a:srcRect l="10692" t="9058" r="14465" b="21494"/>
          <a:stretch>
            <a:fillRect/>
          </a:stretch>
        </p:blipFill>
        <p:spPr>
          <a:xfrm>
            <a:off x="5580112" y="1772816"/>
            <a:ext cx="165931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20160905_161027.jpg"/>
          <p:cNvPicPr>
            <a:picLocks noChangeAspect="1"/>
          </p:cNvPicPr>
          <p:nvPr/>
        </p:nvPicPr>
        <p:blipFill>
          <a:blip r:embed="rId13" cstate="print"/>
          <a:srcRect l="12519" t="3854" r="17764" b="13274"/>
          <a:stretch>
            <a:fillRect/>
          </a:stretch>
        </p:blipFill>
        <p:spPr>
          <a:xfrm>
            <a:off x="0" y="4797152"/>
            <a:ext cx="3067309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0" y="0"/>
            <a:ext cx="7637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Найкращий спосіб зробити дітей хорошими – це зробити їх щасливими.</a:t>
            </a:r>
            <a:endParaRPr lang="ru-RU" b="1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IMG_20170918_175121.jpg"/>
          <p:cNvPicPr>
            <a:picLocks noChangeAspect="1"/>
          </p:cNvPicPr>
          <p:nvPr/>
        </p:nvPicPr>
        <p:blipFill>
          <a:blip r:embed="rId14" cstate="print"/>
          <a:srcRect t="21977" b="9651"/>
          <a:stretch>
            <a:fillRect/>
          </a:stretch>
        </p:blipFill>
        <p:spPr>
          <a:xfrm>
            <a:off x="0" y="2564904"/>
            <a:ext cx="1666758" cy="2016224"/>
          </a:xfrm>
          <a:prstGeom prst="rect">
            <a:avLst/>
          </a:prstGeom>
        </p:spPr>
      </p:pic>
      <p:pic>
        <p:nvPicPr>
          <p:cNvPr id="19" name="Рисунок 18" descr="IMG_20170919_173851.jpg"/>
          <p:cNvPicPr>
            <a:picLocks noChangeAspect="1"/>
          </p:cNvPicPr>
          <p:nvPr/>
        </p:nvPicPr>
        <p:blipFill>
          <a:blip r:embed="rId15" cstate="print"/>
          <a:srcRect t="21977" b="7209"/>
          <a:stretch>
            <a:fillRect/>
          </a:stretch>
        </p:blipFill>
        <p:spPr>
          <a:xfrm>
            <a:off x="1835696" y="2564904"/>
            <a:ext cx="1666758" cy="2088232"/>
          </a:xfrm>
          <a:prstGeom prst="rect">
            <a:avLst/>
          </a:prstGeom>
        </p:spPr>
      </p:pic>
      <p:pic>
        <p:nvPicPr>
          <p:cNvPr id="16" name="20 Говорят мамы Гитара Сват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474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numSld="18">
                <p:cTn id="6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ages.jpg"/>
          <p:cNvPicPr>
            <a:picLocks noChangeAspect="1"/>
          </p:cNvPicPr>
          <p:nvPr/>
        </p:nvPicPr>
        <p:blipFill>
          <a:blip r:embed="rId2" cstate="print"/>
          <a:srcRect t="567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836712"/>
            <a:ext cx="61926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solidFill>
                  <a:srgbClr val="1508B8"/>
                </a:solidFill>
                <a:latin typeface="Century Schoolbook" pitchFamily="18" charset="0"/>
              </a:rPr>
              <a:t>ДЯКУЮ </a:t>
            </a:r>
          </a:p>
          <a:p>
            <a:pPr algn="ctr"/>
            <a:r>
              <a:rPr lang="uk-UA" sz="6600" b="1" dirty="0" smtClean="0">
                <a:solidFill>
                  <a:srgbClr val="1508B8"/>
                </a:solidFill>
                <a:latin typeface="Century Schoolbook" pitchFamily="18" charset="0"/>
              </a:rPr>
              <a:t>ЗА </a:t>
            </a:r>
          </a:p>
          <a:p>
            <a:pPr algn="ctr"/>
            <a:r>
              <a:rPr lang="uk-UA" sz="6600" b="1" dirty="0" smtClean="0">
                <a:solidFill>
                  <a:srgbClr val="1508B8"/>
                </a:solidFill>
                <a:latin typeface="Century Schoolbook" pitchFamily="18" charset="0"/>
              </a:rPr>
              <a:t>УВАГУ!!!</a:t>
            </a:r>
            <a:endParaRPr lang="ru-RU" sz="6600" b="1" dirty="0">
              <a:solidFill>
                <a:srgbClr val="1508B8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ransition advClick="0" advTm="214748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xresdefa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video-f52599da0e7ad252a6c97c56e9dfa597-V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260648"/>
            <a:ext cx="8604448" cy="64533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maxresdefault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76200">
            <a:noFill/>
          </a:ln>
        </p:spPr>
      </p:pic>
      <p:pic>
        <p:nvPicPr>
          <p:cNvPr id="4" name="Рисунок 3" descr="CzXcqai0818.jpg"/>
          <p:cNvPicPr>
            <a:picLocks noChangeAspect="1"/>
          </p:cNvPicPr>
          <p:nvPr/>
        </p:nvPicPr>
        <p:blipFill>
          <a:blip r:embed="rId4" cstate="print"/>
          <a:srcRect l="7089" r="14930" b="29896"/>
          <a:stretch>
            <a:fillRect/>
          </a:stretch>
        </p:blipFill>
        <p:spPr>
          <a:xfrm>
            <a:off x="0" y="2480418"/>
            <a:ext cx="1691680" cy="1963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FN5TBQFM8c.jpg"/>
          <p:cNvPicPr>
            <a:picLocks noChangeAspect="1"/>
          </p:cNvPicPr>
          <p:nvPr/>
        </p:nvPicPr>
        <p:blipFill>
          <a:blip r:embed="rId5" cstate="print"/>
          <a:srcRect l="7089" r="10204" b="42164"/>
          <a:stretch>
            <a:fillRect/>
          </a:stretch>
        </p:blipFill>
        <p:spPr>
          <a:xfrm>
            <a:off x="0" y="4581128"/>
            <a:ext cx="2240976" cy="2112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70901_113438.jpg"/>
          <p:cNvPicPr>
            <a:picLocks noChangeAspect="1"/>
          </p:cNvPicPr>
          <p:nvPr/>
        </p:nvPicPr>
        <p:blipFill>
          <a:blip r:embed="rId6" cstate="print"/>
          <a:srcRect l="27163" t="6809" r="50000" b="48607"/>
          <a:stretch>
            <a:fillRect/>
          </a:stretch>
        </p:blipFill>
        <p:spPr>
          <a:xfrm>
            <a:off x="7308304" y="3356992"/>
            <a:ext cx="1617930" cy="1785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70901_113449.jpg"/>
          <p:cNvPicPr>
            <a:picLocks noChangeAspect="1"/>
          </p:cNvPicPr>
          <p:nvPr/>
        </p:nvPicPr>
        <p:blipFill>
          <a:blip r:embed="rId7" cstate="print"/>
          <a:srcRect l="23160" t="19233" r="57940" b="47329"/>
          <a:stretch>
            <a:fillRect/>
          </a:stretch>
        </p:blipFill>
        <p:spPr>
          <a:xfrm>
            <a:off x="6300192" y="4985792"/>
            <a:ext cx="1872208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171002_163150.jpg"/>
          <p:cNvPicPr>
            <a:picLocks noChangeAspect="1"/>
          </p:cNvPicPr>
          <p:nvPr/>
        </p:nvPicPr>
        <p:blipFill>
          <a:blip r:embed="rId8" cstate="print"/>
          <a:srcRect l="4195" t="12151" r="72180" b="48838"/>
          <a:stretch>
            <a:fillRect/>
          </a:stretch>
        </p:blipFill>
        <p:spPr>
          <a:xfrm>
            <a:off x="2483768" y="4725144"/>
            <a:ext cx="2053749" cy="1916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0170901_113509.jpg"/>
          <p:cNvPicPr>
            <a:picLocks noChangeAspect="1"/>
          </p:cNvPicPr>
          <p:nvPr/>
        </p:nvPicPr>
        <p:blipFill>
          <a:blip r:embed="rId9" cstate="print"/>
          <a:srcRect l="59184" t="7221" r="12245" b="40424"/>
          <a:stretch>
            <a:fillRect/>
          </a:stretch>
        </p:blipFill>
        <p:spPr>
          <a:xfrm rot="20644995">
            <a:off x="1836937" y="2999517"/>
            <a:ext cx="1909294" cy="1977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20170901_113517.jpg"/>
          <p:cNvPicPr>
            <a:picLocks noChangeAspect="1"/>
          </p:cNvPicPr>
          <p:nvPr/>
        </p:nvPicPr>
        <p:blipFill>
          <a:blip r:embed="rId10" cstate="print"/>
          <a:srcRect l="16860" t="10873" r="57153" b="40363"/>
          <a:stretch>
            <a:fillRect/>
          </a:stretch>
        </p:blipFill>
        <p:spPr>
          <a:xfrm>
            <a:off x="251520" y="260648"/>
            <a:ext cx="1944216" cy="20620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20161213_163107.jpg"/>
          <p:cNvPicPr>
            <a:picLocks noChangeAspect="1"/>
          </p:cNvPicPr>
          <p:nvPr/>
        </p:nvPicPr>
        <p:blipFill>
          <a:blip r:embed="rId11" cstate="print"/>
          <a:srcRect t="6951" r="10534" b="40550"/>
          <a:stretch>
            <a:fillRect/>
          </a:stretch>
        </p:blipFill>
        <p:spPr>
          <a:xfrm>
            <a:off x="7092280" y="188640"/>
            <a:ext cx="1835696" cy="1912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20170307_130734.jpg"/>
          <p:cNvPicPr>
            <a:picLocks noChangeAspect="1"/>
          </p:cNvPicPr>
          <p:nvPr/>
        </p:nvPicPr>
        <p:blipFill>
          <a:blip r:embed="rId12" cstate="print"/>
          <a:srcRect l="54725" t="18173" r="33463" b="62256"/>
          <a:stretch>
            <a:fillRect/>
          </a:stretch>
        </p:blipFill>
        <p:spPr>
          <a:xfrm>
            <a:off x="6372200" y="1916832"/>
            <a:ext cx="1620180" cy="1512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uS2upZ5j-4A.jpg"/>
          <p:cNvPicPr>
            <a:picLocks noChangeAspect="1"/>
          </p:cNvPicPr>
          <p:nvPr/>
        </p:nvPicPr>
        <p:blipFill>
          <a:blip r:embed="rId13" cstate="print"/>
          <a:srcRect l="11326" t="17450" r="19304" b="27950"/>
          <a:stretch>
            <a:fillRect/>
          </a:stretch>
        </p:blipFill>
        <p:spPr>
          <a:xfrm>
            <a:off x="4355976" y="4725144"/>
            <a:ext cx="1800200" cy="1910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DSCN2694.JPG"/>
          <p:cNvPicPr>
            <a:picLocks noChangeAspect="1"/>
          </p:cNvPicPr>
          <p:nvPr/>
        </p:nvPicPr>
        <p:blipFill>
          <a:blip r:embed="rId14" cstate="print"/>
          <a:srcRect l="18200" t="9050" r="37001" b="55901"/>
          <a:stretch>
            <a:fillRect/>
          </a:stretch>
        </p:blipFill>
        <p:spPr>
          <a:xfrm>
            <a:off x="3419872" y="188640"/>
            <a:ext cx="2304256" cy="24036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 flipH="1">
            <a:off x="2267744" y="1390464"/>
            <a:ext cx="1152128" cy="2231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691680" y="1916832"/>
            <a:ext cx="1800200" cy="115212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3491880" y="2564904"/>
            <a:ext cx="504056" cy="79208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2987824" y="2348880"/>
            <a:ext cx="720080" cy="64807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1475656" y="4280373"/>
            <a:ext cx="406525" cy="44477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4139952" y="2636912"/>
            <a:ext cx="216024" cy="22322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788024" y="2708920"/>
            <a:ext cx="216024" cy="72008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5724128" y="980728"/>
            <a:ext cx="1224136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5724128" y="1844824"/>
            <a:ext cx="720080" cy="4320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5386677" y="2240282"/>
            <a:ext cx="1921627" cy="183679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endCxn id="8" idx="0"/>
          </p:cNvCxnSpPr>
          <p:nvPr/>
        </p:nvCxnSpPr>
        <p:spPr>
          <a:xfrm>
            <a:off x="5148064" y="2492896"/>
            <a:ext cx="2088232" cy="249289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419872" y="234888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Христенко Валентина Миколаївна</a:t>
            </a:r>
            <a:endParaRPr lang="ru-RU" b="1" u="sng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27584" y="213285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Ульяна</a:t>
            </a:r>
            <a:endParaRPr lang="ru-RU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39552" y="4293096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Радж</a:t>
            </a:r>
            <a:endParaRPr lang="ru-RU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9512" y="6488668"/>
            <a:ext cx="965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Олексій</a:t>
            </a:r>
            <a:endParaRPr lang="ru-RU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059832" y="6488668"/>
            <a:ext cx="97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Максим</a:t>
            </a:r>
            <a:endParaRPr lang="ru-RU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195736" y="4797152"/>
            <a:ext cx="849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Тетяна</a:t>
            </a:r>
            <a:endParaRPr lang="ru-RU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644008" y="6488668"/>
            <a:ext cx="1102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Катерина</a:t>
            </a:r>
            <a:endParaRPr lang="ru-RU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524328" y="6488668"/>
            <a:ext cx="793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Денис</a:t>
            </a:r>
            <a:endParaRPr lang="ru-RU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12360" y="5085184"/>
            <a:ext cx="1004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Ярослав</a:t>
            </a:r>
            <a:endParaRPr lang="ru-RU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092280" y="3284984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Любов</a:t>
            </a:r>
            <a:endParaRPr lang="ru-RU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668344" y="1988840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Сніжана</a:t>
            </a:r>
            <a:endParaRPr lang="ru-RU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72000" y="4437112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Тімур</a:t>
            </a:r>
            <a:endParaRPr lang="ru-RU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4427984" y="2996952"/>
            <a:ext cx="216024" cy="19442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 descr="6_w6wNyLg0E.jpg"/>
          <p:cNvPicPr>
            <a:picLocks noChangeAspect="1"/>
          </p:cNvPicPr>
          <p:nvPr/>
        </p:nvPicPr>
        <p:blipFill>
          <a:blip r:embed="rId15" cstate="print"/>
          <a:srcRect l="27163" r="53937" b="68124"/>
          <a:stretch>
            <a:fillRect/>
          </a:stretch>
        </p:blipFill>
        <p:spPr>
          <a:xfrm>
            <a:off x="5436096" y="3140968"/>
            <a:ext cx="1728192" cy="16463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TextBox 39"/>
          <p:cNvSpPr txBox="1"/>
          <p:nvPr/>
        </p:nvSpPr>
        <p:spPr>
          <a:xfrm>
            <a:off x="5940152" y="472514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1508B8"/>
                </a:solidFill>
              </a:rPr>
              <a:t>Ярослав</a:t>
            </a:r>
            <a:endParaRPr lang="ru-RU" dirty="0">
              <a:solidFill>
                <a:srgbClr val="1508B8"/>
              </a:solidFill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5148064" y="2996952"/>
            <a:ext cx="288032" cy="50405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 descr="IMG-1092388d6293024fb029c15b1566ed5b-V.jpg"/>
          <p:cNvPicPr>
            <a:picLocks noChangeAspect="1"/>
          </p:cNvPicPr>
          <p:nvPr/>
        </p:nvPicPr>
        <p:blipFill>
          <a:blip r:embed="rId16" cstate="print"/>
          <a:srcRect l="16936" t="33922" r="56218" b="29798"/>
          <a:stretch>
            <a:fillRect/>
          </a:stretch>
        </p:blipFill>
        <p:spPr>
          <a:xfrm rot="5178129">
            <a:off x="3988898" y="2823450"/>
            <a:ext cx="1710661" cy="1733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Презентация 1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7" cstate="print"/>
          <a:stretch>
            <a:fillRect/>
          </a:stretch>
        </p:blipFill>
        <p:spPr>
          <a:xfrm>
            <a:off x="8532440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mph" presetSubtype="7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6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8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1" grpId="0"/>
      <p:bldP spid="51" grpId="1"/>
      <p:bldP spid="52" grpId="0"/>
      <p:bldP spid="53" grpId="0"/>
      <p:bldP spid="55" grpId="0"/>
      <p:bldP spid="56" grpId="0"/>
      <p:bldP spid="57" grpId="0"/>
      <p:bldP spid="58" grpId="0"/>
      <p:bldP spid="59" grpId="0"/>
      <p:bldP spid="61" grpId="0"/>
      <p:bldP spid="62" grpId="0"/>
      <p:bldP spid="63" grpId="0"/>
      <p:bldP spid="64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xresdefault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60648"/>
            <a:ext cx="442798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Христенко Валентина </a:t>
            </a:r>
            <a:r>
              <a:rPr lang="ru-RU" b="1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Микола</a:t>
            </a:r>
            <a:r>
              <a:rPr lang="uk-UA" b="1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ївна</a:t>
            </a:r>
            <a:endParaRPr lang="uk-UA" b="1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18.11.1986 року народження</a:t>
            </a:r>
          </a:p>
          <a:p>
            <a:r>
              <a:rPr lang="uk-UA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Освіта: </a:t>
            </a: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У 2008 році закінчила ХНПУ ім. Г. С. Сковороди і отримала повну вищу освіту за спеціальністю </a:t>
            </a:r>
            <a:r>
              <a:rPr lang="uk-UA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“Педагогіка</a:t>
            </a:r>
            <a:r>
              <a:rPr lang="uk-UA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і методика середньої освіти. Хімія ” та здобула кваліфікацію вчителя хімії та інформатики.</a:t>
            </a:r>
          </a:p>
          <a:p>
            <a:pPr>
              <a:buFont typeface="Wingdings" pitchFamily="2" charset="2"/>
              <a:buChar char="Ø"/>
            </a:pPr>
            <a:endParaRPr lang="uk-UA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uk-UA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uk-UA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У 2017 році закінчила </a:t>
            </a:r>
            <a:r>
              <a:rPr lang="uk-UA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“Донбаський</a:t>
            </a:r>
            <a:r>
              <a:rPr lang="uk-UA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державний педагогічний </a:t>
            </a:r>
            <a:r>
              <a:rPr lang="uk-UA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університет”</a:t>
            </a:r>
            <a:r>
              <a:rPr lang="uk-UA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, здобула кваліфікацію: 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олігофренопедагог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, логопед, учитель 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вадами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endParaRPr lang="ru-RU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180320_112439.jpg"/>
          <p:cNvPicPr>
            <a:picLocks noChangeAspect="1"/>
          </p:cNvPicPr>
          <p:nvPr/>
        </p:nvPicPr>
        <p:blipFill>
          <a:blip r:embed="rId4" cstate="print"/>
          <a:srcRect l="2554" t="10889"/>
          <a:stretch>
            <a:fillRect/>
          </a:stretch>
        </p:blipFill>
        <p:spPr>
          <a:xfrm>
            <a:off x="4211960" y="3284984"/>
            <a:ext cx="4717112" cy="3235246"/>
          </a:xfrm>
          <a:prstGeom prst="rect">
            <a:avLst/>
          </a:prstGeom>
        </p:spPr>
      </p:pic>
      <p:pic>
        <p:nvPicPr>
          <p:cNvPr id="7" name="Рисунок 6" descr="20180320_112426.jpg"/>
          <p:cNvPicPr>
            <a:picLocks noChangeAspect="1"/>
          </p:cNvPicPr>
          <p:nvPr/>
        </p:nvPicPr>
        <p:blipFill>
          <a:blip r:embed="rId5" cstate="print"/>
          <a:srcRect l="1832" t="9926" r="3281" b="1875"/>
          <a:stretch>
            <a:fillRect/>
          </a:stretch>
        </p:blipFill>
        <p:spPr>
          <a:xfrm>
            <a:off x="4932040" y="692696"/>
            <a:ext cx="3240360" cy="2258972"/>
          </a:xfrm>
          <a:prstGeom prst="rect">
            <a:avLst/>
          </a:prstGeom>
        </p:spPr>
      </p:pic>
      <p:pic>
        <p:nvPicPr>
          <p:cNvPr id="8" name="20 Говорят мамы Гитара Сват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1474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8">
                <p:cTn id="33" repeatCount="2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xresdefault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Сертификат критичне мисленн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9690" y="3284984"/>
            <a:ext cx="5103147" cy="35730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764704"/>
            <a:ext cx="367240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Курси</a:t>
            </a:r>
            <a:r>
              <a:rPr lang="ru-RU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кваліфікації</a:t>
            </a:r>
            <a:r>
              <a:rPr lang="ru-RU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ХОНМІБО «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Вихователі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шкіл-інтернатів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порушенням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інтелекту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» 2010 року № 136/11</a:t>
            </a:r>
          </a:p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он-лайн курс </a:t>
            </a:r>
            <a:r>
              <a:rPr lang="uk-UA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“Критичне</a:t>
            </a:r>
            <a:r>
              <a:rPr lang="uk-UA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мислення для </a:t>
            </a:r>
            <a:r>
              <a:rPr lang="uk-UA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освітян”</a:t>
            </a:r>
            <a:r>
              <a:rPr lang="uk-UA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03.03.2018 року</a:t>
            </a:r>
          </a:p>
        </p:txBody>
      </p:sp>
      <p:pic>
        <p:nvPicPr>
          <p:cNvPr id="7" name="Рисунок 6" descr="20180320_112413.jpg"/>
          <p:cNvPicPr>
            <a:picLocks noChangeAspect="1"/>
          </p:cNvPicPr>
          <p:nvPr/>
        </p:nvPicPr>
        <p:blipFill>
          <a:blip r:embed="rId4" cstate="print"/>
          <a:srcRect l="5835" t="13163" r="1640"/>
          <a:stretch>
            <a:fillRect/>
          </a:stretch>
        </p:blipFill>
        <p:spPr>
          <a:xfrm>
            <a:off x="4283968" y="260648"/>
            <a:ext cx="4139952" cy="2914096"/>
          </a:xfrm>
          <a:prstGeom prst="rect">
            <a:avLst/>
          </a:prstGeom>
        </p:spPr>
      </p:pic>
    </p:spTree>
  </p:cSld>
  <p:clrMapOvr>
    <a:masterClrMapping/>
  </p:clrMapOvr>
  <p:transition advTm="21474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xresdefault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476673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Категорія</a:t>
            </a:r>
            <a:r>
              <a:rPr lang="ru-RU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Спеціаліст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другої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категорії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b="1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endParaRPr lang="ru-RU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Комунальний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заклад «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Куп’янський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спеціальний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НВК»  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Харківської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обласної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ради</a:t>
            </a:r>
          </a:p>
          <a:p>
            <a:r>
              <a:rPr lang="ru-RU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Посада: 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Вихователь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Публікації</a:t>
            </a:r>
            <a:r>
              <a:rPr lang="ru-RU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Методичний</a:t>
            </a:r>
            <a:r>
              <a:rPr lang="ru-RU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 портал</a:t>
            </a:r>
          </a:p>
          <a:p>
            <a:endParaRPr lang="ru-RU" dirty="0" smtClean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ертификат методичний портал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700" y="2302582"/>
            <a:ext cx="3175203" cy="4366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сертификат остров скарбив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2492896"/>
            <a:ext cx="4597025" cy="4006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21474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xresdefault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720" y="260648"/>
            <a:ext cx="520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Керівник танцювального гуртка </a:t>
            </a:r>
            <a:r>
              <a:rPr lang="uk-UA" b="1" dirty="0" err="1" smtClean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“Карамельки”</a:t>
            </a:r>
            <a:endParaRPr lang="ru-RU" b="1" dirty="0">
              <a:solidFill>
                <a:srgbClr val="15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DSCN99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725652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 descr="DSC06937.JPG"/>
          <p:cNvPicPr>
            <a:picLocks noChangeAspect="1"/>
          </p:cNvPicPr>
          <p:nvPr/>
        </p:nvPicPr>
        <p:blipFill>
          <a:blip r:embed="rId4" cstate="print"/>
          <a:srcRect l="4385" r="13755"/>
          <a:stretch>
            <a:fillRect/>
          </a:stretch>
        </p:blipFill>
        <p:spPr>
          <a:xfrm>
            <a:off x="179512" y="620688"/>
            <a:ext cx="337953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 descr="SG1L53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51414">
            <a:off x="3732042" y="1137178"/>
            <a:ext cx="3674429" cy="2810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 descr="Фото0095.jpg"/>
          <p:cNvPicPr>
            <a:picLocks noChangeAspect="1"/>
          </p:cNvPicPr>
          <p:nvPr/>
        </p:nvPicPr>
        <p:blipFill>
          <a:blip r:embed="rId6" cstate="print"/>
          <a:srcRect t="2308" r="-16114"/>
          <a:stretch>
            <a:fillRect/>
          </a:stretch>
        </p:blipFill>
        <p:spPr>
          <a:xfrm rot="226344">
            <a:off x="6617385" y="89478"/>
            <a:ext cx="2824312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 descr="DSCN1579.JPG"/>
          <p:cNvPicPr>
            <a:picLocks noChangeAspect="1"/>
          </p:cNvPicPr>
          <p:nvPr/>
        </p:nvPicPr>
        <p:blipFill>
          <a:blip r:embed="rId7" cstate="print"/>
          <a:srcRect l="2029" t="3246" r="3034" b="9120"/>
          <a:stretch>
            <a:fillRect/>
          </a:stretch>
        </p:blipFill>
        <p:spPr>
          <a:xfrm>
            <a:off x="4815069" y="3861048"/>
            <a:ext cx="4328931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1474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xresdefault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SG1L5308.JPG"/>
          <p:cNvPicPr>
            <a:picLocks noChangeAspect="1"/>
          </p:cNvPicPr>
          <p:nvPr/>
        </p:nvPicPr>
        <p:blipFill>
          <a:blip r:embed="rId3" cstate="print"/>
          <a:srcRect t="18474" b="13786"/>
          <a:stretch>
            <a:fillRect/>
          </a:stretch>
        </p:blipFill>
        <p:spPr>
          <a:xfrm>
            <a:off x="3563888" y="4509120"/>
            <a:ext cx="2401246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G1L52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2564904"/>
            <a:ext cx="3116441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IC_0340.JPG"/>
          <p:cNvPicPr>
            <a:picLocks noChangeAspect="1"/>
          </p:cNvPicPr>
          <p:nvPr/>
        </p:nvPicPr>
        <p:blipFill>
          <a:blip r:embed="rId5" cstate="print"/>
          <a:srcRect b="8154"/>
          <a:stretch>
            <a:fillRect/>
          </a:stretch>
        </p:blipFill>
        <p:spPr>
          <a:xfrm>
            <a:off x="323528" y="2996952"/>
            <a:ext cx="2088232" cy="143846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0" name="Рисунок 9" descr="DSCN4369.JPG"/>
          <p:cNvPicPr>
            <a:picLocks noChangeAspect="1"/>
          </p:cNvPicPr>
          <p:nvPr/>
        </p:nvPicPr>
        <p:blipFill>
          <a:blip r:embed="rId6" cstate="print"/>
          <a:srcRect l="5901" r="16138"/>
          <a:stretch>
            <a:fillRect/>
          </a:stretch>
        </p:blipFill>
        <p:spPr>
          <a:xfrm>
            <a:off x="0" y="0"/>
            <a:ext cx="3347864" cy="305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N6751.JPG"/>
          <p:cNvPicPr>
            <a:picLocks noChangeAspect="1"/>
          </p:cNvPicPr>
          <p:nvPr/>
        </p:nvPicPr>
        <p:blipFill>
          <a:blip r:embed="rId7" cstate="print"/>
          <a:srcRect l="21650" t="12200" r="25588" b="2751"/>
          <a:stretch>
            <a:fillRect/>
          </a:stretch>
        </p:blipFill>
        <p:spPr>
          <a:xfrm>
            <a:off x="5831169" y="2852936"/>
            <a:ext cx="3312831" cy="400506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2" name="Рисунок 11" descr="getImageBCJJKO37.jpg"/>
          <p:cNvPicPr>
            <a:picLocks noChangeAspect="1"/>
          </p:cNvPicPr>
          <p:nvPr/>
        </p:nvPicPr>
        <p:blipFill>
          <a:blip r:embed="rId8" cstate="print"/>
          <a:srcRect t="24299" r="11481"/>
          <a:stretch>
            <a:fillRect/>
          </a:stretch>
        </p:blipFill>
        <p:spPr>
          <a:xfrm>
            <a:off x="4672234" y="0"/>
            <a:ext cx="4471766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getImageH8UH30VM.jpg"/>
          <p:cNvPicPr>
            <a:picLocks noChangeAspect="1"/>
          </p:cNvPicPr>
          <p:nvPr/>
        </p:nvPicPr>
        <p:blipFill>
          <a:blip r:embed="rId9" cstate="print"/>
          <a:srcRect l="7061" t="20828" r="7024"/>
          <a:stretch>
            <a:fillRect/>
          </a:stretch>
        </p:blipFill>
        <p:spPr>
          <a:xfrm>
            <a:off x="0" y="4394880"/>
            <a:ext cx="3563888" cy="246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1474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xresdefault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DSCN9926.JPG"/>
          <p:cNvPicPr>
            <a:picLocks noChangeAspect="1"/>
          </p:cNvPicPr>
          <p:nvPr/>
        </p:nvPicPr>
        <p:blipFill>
          <a:blip r:embed="rId3" cstate="print"/>
          <a:srcRect l="13776" t="6951" r="8263" b="15350"/>
          <a:stretch>
            <a:fillRect/>
          </a:stretch>
        </p:blipFill>
        <p:spPr>
          <a:xfrm>
            <a:off x="0" y="0"/>
            <a:ext cx="4499992" cy="34290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6" name="Рисунок 5" descr="IMG_20171116_113423.jpg"/>
          <p:cNvPicPr>
            <a:picLocks noChangeAspect="1"/>
          </p:cNvPicPr>
          <p:nvPr/>
        </p:nvPicPr>
        <p:blipFill>
          <a:blip r:embed="rId4" cstate="print"/>
          <a:srcRect t="4851" b="11150"/>
          <a:stretch>
            <a:fillRect/>
          </a:stretch>
        </p:blipFill>
        <p:spPr>
          <a:xfrm>
            <a:off x="179512" y="3326555"/>
            <a:ext cx="2376264" cy="353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71206_134448.jpg"/>
          <p:cNvPicPr>
            <a:picLocks noChangeAspect="1"/>
          </p:cNvPicPr>
          <p:nvPr/>
        </p:nvPicPr>
        <p:blipFill>
          <a:blip r:embed="rId5" cstate="print"/>
          <a:srcRect l="27951" r="27163"/>
          <a:stretch>
            <a:fillRect/>
          </a:stretch>
        </p:blipFill>
        <p:spPr>
          <a:xfrm>
            <a:off x="6228184" y="1"/>
            <a:ext cx="2915816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6qvTlEWOim8.jpg"/>
          <p:cNvPicPr>
            <a:picLocks noChangeAspect="1"/>
          </p:cNvPicPr>
          <p:nvPr/>
        </p:nvPicPr>
        <p:blipFill>
          <a:blip r:embed="rId6" cstate="print"/>
          <a:srcRect l="16926" r="24800"/>
          <a:stretch>
            <a:fillRect/>
          </a:stretch>
        </p:blipFill>
        <p:spPr>
          <a:xfrm>
            <a:off x="6012160" y="3822351"/>
            <a:ext cx="3131840" cy="303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_0870.jpg"/>
          <p:cNvPicPr>
            <a:picLocks noChangeAspect="1"/>
          </p:cNvPicPr>
          <p:nvPr/>
        </p:nvPicPr>
        <p:blipFill>
          <a:blip r:embed="rId7" cstate="print"/>
          <a:srcRect l="27685" t="12989" r="5409"/>
          <a:stretch>
            <a:fillRect/>
          </a:stretch>
        </p:blipFill>
        <p:spPr>
          <a:xfrm>
            <a:off x="2555776" y="3429000"/>
            <a:ext cx="354959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N9875.JPG"/>
          <p:cNvPicPr>
            <a:picLocks noChangeAspect="1"/>
          </p:cNvPicPr>
          <p:nvPr/>
        </p:nvPicPr>
        <p:blipFill>
          <a:blip r:embed="rId8" cstate="print"/>
          <a:srcRect l="19200" t="4851" r="13601"/>
          <a:stretch>
            <a:fillRect/>
          </a:stretch>
        </p:blipFill>
        <p:spPr>
          <a:xfrm>
            <a:off x="4355976" y="0"/>
            <a:ext cx="194421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1474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169</Words>
  <Application>Microsoft Office PowerPoint</Application>
  <PresentationFormat>Экран (4:3)</PresentationFormat>
  <Paragraphs>59</Paragraphs>
  <Slides>18</Slides>
  <Notes>1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ВІТАЮ ВСІХ!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Валя</dc:creator>
  <cp:lastModifiedBy>Валя</cp:lastModifiedBy>
  <cp:revision>88</cp:revision>
  <dcterms:created xsi:type="dcterms:W3CDTF">2018-03-19T22:33:18Z</dcterms:created>
  <dcterms:modified xsi:type="dcterms:W3CDTF">2018-03-21T21:48:37Z</dcterms:modified>
</cp:coreProperties>
</file>