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63" r:id="rId4"/>
    <p:sldId id="275" r:id="rId5"/>
    <p:sldId id="274" r:id="rId6"/>
    <p:sldId id="273" r:id="rId7"/>
    <p:sldId id="262" r:id="rId8"/>
    <p:sldId id="280" r:id="rId9"/>
    <p:sldId id="261" r:id="rId10"/>
    <p:sldId id="260" r:id="rId11"/>
    <p:sldId id="259" r:id="rId12"/>
    <p:sldId id="270" r:id="rId13"/>
    <p:sldId id="269" r:id="rId14"/>
    <p:sldId id="268" r:id="rId15"/>
    <p:sldId id="279" r:id="rId16"/>
    <p:sldId id="267" r:id="rId17"/>
    <p:sldId id="266" r:id="rId18"/>
    <p:sldId id="265" r:id="rId19"/>
    <p:sldId id="264" r:id="rId20"/>
    <p:sldId id="272" r:id="rId21"/>
    <p:sldId id="276" r:id="rId22"/>
    <p:sldId id="281" r:id="rId23"/>
    <p:sldId id="27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48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FE0D6-E1D0-473D-9FC9-FCE2B97EECC5}" type="doc">
      <dgm:prSet loTypeId="urn:microsoft.com/office/officeart/2005/8/layout/radial3" loCatId="cycle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94AEF05-D064-4DBD-B5C8-BA09A0F1ED7C}">
      <dgm:prSet phldrT="[Текст]" custT="1"/>
      <dgm:spPr/>
      <dgm:t>
        <a:bodyPr/>
        <a:lstStyle/>
        <a:p>
          <a:r>
            <a:rPr lang="uk-UA" sz="1800" b="1" i="1" dirty="0" smtClean="0"/>
            <a:t>Методична робота</a:t>
          </a:r>
          <a:endParaRPr lang="ru-RU" sz="1800" b="1" i="1" dirty="0"/>
        </a:p>
      </dgm:t>
    </dgm:pt>
    <dgm:pt modelId="{172390A6-7A78-49D6-A1CA-5A0B86CE3B61}" type="parTrans" cxnId="{C8438D31-58CF-483B-919F-BEF40FEEBFC3}">
      <dgm:prSet/>
      <dgm:spPr/>
      <dgm:t>
        <a:bodyPr/>
        <a:lstStyle/>
        <a:p>
          <a:endParaRPr lang="ru-RU"/>
        </a:p>
      </dgm:t>
    </dgm:pt>
    <dgm:pt modelId="{64FE3AD2-F0C7-4539-93F1-64278C267C3D}" type="sibTrans" cxnId="{C8438D31-58CF-483B-919F-BEF40FEEBFC3}">
      <dgm:prSet/>
      <dgm:spPr/>
      <dgm:t>
        <a:bodyPr/>
        <a:lstStyle/>
        <a:p>
          <a:endParaRPr lang="ru-RU"/>
        </a:p>
      </dgm:t>
    </dgm:pt>
    <dgm:pt modelId="{C90FEDFE-BB3B-447A-AE0A-4CA1536DC9DE}">
      <dgm:prSet phldrT="[Текст]" custT="1"/>
      <dgm:spPr/>
      <dgm:t>
        <a:bodyPr/>
        <a:lstStyle/>
        <a:p>
          <a:r>
            <a:rPr lang="uk-UA" sz="1600" b="1" i="1" dirty="0" smtClean="0"/>
            <a:t>Семінари, педради</a:t>
          </a:r>
          <a:endParaRPr lang="ru-RU" sz="1600" b="1" i="1" dirty="0"/>
        </a:p>
      </dgm:t>
    </dgm:pt>
    <dgm:pt modelId="{931296C5-2D8C-494E-A2D7-9616C7C75A0F}" type="parTrans" cxnId="{6163AA34-BF19-4457-BD68-ABE3D76DB6FE}">
      <dgm:prSet/>
      <dgm:spPr/>
      <dgm:t>
        <a:bodyPr/>
        <a:lstStyle/>
        <a:p>
          <a:endParaRPr lang="ru-RU"/>
        </a:p>
      </dgm:t>
    </dgm:pt>
    <dgm:pt modelId="{0ED4E054-02C6-411C-97AF-31C0ECA3EED0}" type="sibTrans" cxnId="{6163AA34-BF19-4457-BD68-ABE3D76DB6FE}">
      <dgm:prSet/>
      <dgm:spPr/>
      <dgm:t>
        <a:bodyPr/>
        <a:lstStyle/>
        <a:p>
          <a:endParaRPr lang="ru-RU"/>
        </a:p>
      </dgm:t>
    </dgm:pt>
    <dgm:pt modelId="{3D9D4E19-3716-4896-958E-A62A7888020D}">
      <dgm:prSet phldrT="[Текст]"/>
      <dgm:spPr/>
      <dgm:t>
        <a:bodyPr/>
        <a:lstStyle/>
        <a:p>
          <a:r>
            <a:rPr lang="uk-UA" b="1" i="1" dirty="0" smtClean="0"/>
            <a:t>Робота МО вчителів початкових класів</a:t>
          </a:r>
          <a:endParaRPr lang="ru-RU" b="1" i="1" dirty="0"/>
        </a:p>
      </dgm:t>
    </dgm:pt>
    <dgm:pt modelId="{887154BB-4EC0-4F14-ADBB-E7402489D772}" type="parTrans" cxnId="{EC75F462-AB83-4973-8E2E-27D4116984FA}">
      <dgm:prSet/>
      <dgm:spPr/>
      <dgm:t>
        <a:bodyPr/>
        <a:lstStyle/>
        <a:p>
          <a:endParaRPr lang="ru-RU"/>
        </a:p>
      </dgm:t>
    </dgm:pt>
    <dgm:pt modelId="{1AB24D0D-B3AA-4321-ABAF-1592F5F75D57}" type="sibTrans" cxnId="{EC75F462-AB83-4973-8E2E-27D4116984FA}">
      <dgm:prSet/>
      <dgm:spPr/>
      <dgm:t>
        <a:bodyPr/>
        <a:lstStyle/>
        <a:p>
          <a:endParaRPr lang="ru-RU"/>
        </a:p>
      </dgm:t>
    </dgm:pt>
    <dgm:pt modelId="{59F47A08-BA92-4B86-9F6C-ACAFD8C8A4C0}">
      <dgm:prSet phldrT="[Текст]" custT="1"/>
      <dgm:spPr/>
      <dgm:t>
        <a:bodyPr/>
        <a:lstStyle/>
        <a:p>
          <a:r>
            <a:rPr lang="uk-UA" sz="1600" b="1" i="1" dirty="0" smtClean="0"/>
            <a:t>Самоосвіта</a:t>
          </a:r>
          <a:r>
            <a:rPr lang="uk-UA" sz="1400" dirty="0" smtClean="0"/>
            <a:t> </a:t>
          </a:r>
          <a:endParaRPr lang="ru-RU" sz="1400" dirty="0"/>
        </a:p>
      </dgm:t>
    </dgm:pt>
    <dgm:pt modelId="{0ABB265C-2B69-4CF5-954E-097EFEA1ED77}" type="parTrans" cxnId="{0D8D4FE7-7986-43F9-9D5D-57EE11DB0531}">
      <dgm:prSet/>
      <dgm:spPr/>
      <dgm:t>
        <a:bodyPr/>
        <a:lstStyle/>
        <a:p>
          <a:endParaRPr lang="ru-RU"/>
        </a:p>
      </dgm:t>
    </dgm:pt>
    <dgm:pt modelId="{10CAC50F-74EF-4956-9C5D-785094C7B57D}" type="sibTrans" cxnId="{0D8D4FE7-7986-43F9-9D5D-57EE11DB0531}">
      <dgm:prSet/>
      <dgm:spPr/>
      <dgm:t>
        <a:bodyPr/>
        <a:lstStyle/>
        <a:p>
          <a:endParaRPr lang="ru-RU"/>
        </a:p>
      </dgm:t>
    </dgm:pt>
    <dgm:pt modelId="{F1021482-D371-41FF-86CA-6591BF33220C}">
      <dgm:prSet phldrT="[Текст]" custT="1"/>
      <dgm:spPr/>
      <dgm:t>
        <a:bodyPr/>
        <a:lstStyle/>
        <a:p>
          <a:r>
            <a:rPr lang="uk-UA" sz="1600" b="1" i="1" dirty="0" smtClean="0"/>
            <a:t>Методичні розробки уроків</a:t>
          </a:r>
          <a:endParaRPr lang="ru-RU" sz="1600" b="1" i="1" dirty="0"/>
        </a:p>
      </dgm:t>
    </dgm:pt>
    <dgm:pt modelId="{D8644D81-6802-416D-8DC5-9BDAE1988BD5}" type="parTrans" cxnId="{7F17A34C-05E0-4744-A905-0C36D593C3B4}">
      <dgm:prSet/>
      <dgm:spPr/>
      <dgm:t>
        <a:bodyPr/>
        <a:lstStyle/>
        <a:p>
          <a:endParaRPr lang="ru-RU"/>
        </a:p>
      </dgm:t>
    </dgm:pt>
    <dgm:pt modelId="{5419F665-27DB-4D83-A73B-198C914B1672}" type="sibTrans" cxnId="{7F17A34C-05E0-4744-A905-0C36D593C3B4}">
      <dgm:prSet/>
      <dgm:spPr/>
      <dgm:t>
        <a:bodyPr/>
        <a:lstStyle/>
        <a:p>
          <a:endParaRPr lang="ru-RU"/>
        </a:p>
      </dgm:t>
    </dgm:pt>
    <dgm:pt modelId="{938F159B-4C41-41BD-A6E2-C364F188F425}" type="pres">
      <dgm:prSet presAssocID="{0CBFE0D6-E1D0-473D-9FC9-FCE2B97EECC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817100-6CCE-4D72-8962-5B137D79900C}" type="pres">
      <dgm:prSet presAssocID="{0CBFE0D6-E1D0-473D-9FC9-FCE2B97EECC5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7BE71031-70FF-4709-A869-EAD9B210F17B}" type="pres">
      <dgm:prSet presAssocID="{694AEF05-D064-4DBD-B5C8-BA09A0F1ED7C}" presName="centerShape" presStyleLbl="vennNode1" presStyleIdx="0" presStyleCnt="5" custScaleX="89931" custScaleY="74366" custLinFactNeighborX="-7758" custLinFactNeighborY="-42606"/>
      <dgm:spPr/>
      <dgm:t>
        <a:bodyPr/>
        <a:lstStyle/>
        <a:p>
          <a:endParaRPr lang="ru-RU"/>
        </a:p>
      </dgm:t>
    </dgm:pt>
    <dgm:pt modelId="{DF4F9752-D969-477A-91E5-4C951642EC4A}" type="pres">
      <dgm:prSet presAssocID="{C90FEDFE-BB3B-447A-AE0A-4CA1536DC9DE}" presName="node" presStyleLbl="vennNode1" presStyleIdx="1" presStyleCnt="5" custScaleX="149246" custScaleY="121833" custRadScaleRad="217227" custRadScaleInc="90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25D93-C855-4A71-9B13-09C1420638F9}" type="pres">
      <dgm:prSet presAssocID="{3D9D4E19-3716-4896-958E-A62A7888020D}" presName="node" presStyleLbl="vennNode1" presStyleIdx="2" presStyleCnt="5" custScaleX="138214" custScaleY="124042" custRadScaleRad="102000" custRadScaleInc="-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B2035-720F-4E1B-908C-8A894F1FC200}" type="pres">
      <dgm:prSet presAssocID="{59F47A08-BA92-4B86-9F6C-ACAFD8C8A4C0}" presName="node" presStyleLbl="vennNode1" presStyleIdx="3" presStyleCnt="5" custScaleX="148300" custScaleY="123384" custRadScaleRad="131389" custRadScaleInc="109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DA4A8-D8B2-449E-9152-B2AAAFF1A51F}" type="pres">
      <dgm:prSet presAssocID="{F1021482-D371-41FF-86CA-6591BF33220C}" presName="node" presStyleLbl="vennNode1" presStyleIdx="4" presStyleCnt="5" custScaleX="149771" custScaleY="121690" custRadScaleRad="252726" custRadScaleInc="5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857BCA-316D-42E5-BD7C-1E5009817A3C}" type="presOf" srcId="{F1021482-D371-41FF-86CA-6591BF33220C}" destId="{E23DA4A8-D8B2-449E-9152-B2AAAFF1A51F}" srcOrd="0" destOrd="0" presId="urn:microsoft.com/office/officeart/2005/8/layout/radial3"/>
    <dgm:cxn modelId="{C8438D31-58CF-483B-919F-BEF40FEEBFC3}" srcId="{0CBFE0D6-E1D0-473D-9FC9-FCE2B97EECC5}" destId="{694AEF05-D064-4DBD-B5C8-BA09A0F1ED7C}" srcOrd="0" destOrd="0" parTransId="{172390A6-7A78-49D6-A1CA-5A0B86CE3B61}" sibTransId="{64FE3AD2-F0C7-4539-93F1-64278C267C3D}"/>
    <dgm:cxn modelId="{57FCAA99-EEF9-4B7F-9E3B-41BCCB71C866}" type="presOf" srcId="{0CBFE0D6-E1D0-473D-9FC9-FCE2B97EECC5}" destId="{938F159B-4C41-41BD-A6E2-C364F188F425}" srcOrd="0" destOrd="0" presId="urn:microsoft.com/office/officeart/2005/8/layout/radial3"/>
    <dgm:cxn modelId="{ED840DB6-4454-4291-9BFC-5E19E493502B}" type="presOf" srcId="{C90FEDFE-BB3B-447A-AE0A-4CA1536DC9DE}" destId="{DF4F9752-D969-477A-91E5-4C951642EC4A}" srcOrd="0" destOrd="0" presId="urn:microsoft.com/office/officeart/2005/8/layout/radial3"/>
    <dgm:cxn modelId="{7737A459-4F4D-4A8F-B74E-48484EB8434D}" type="presOf" srcId="{694AEF05-D064-4DBD-B5C8-BA09A0F1ED7C}" destId="{7BE71031-70FF-4709-A869-EAD9B210F17B}" srcOrd="0" destOrd="0" presId="urn:microsoft.com/office/officeart/2005/8/layout/radial3"/>
    <dgm:cxn modelId="{8C00FDE1-7C13-4635-A21D-A461CE44F9E5}" type="presOf" srcId="{3D9D4E19-3716-4896-958E-A62A7888020D}" destId="{1A125D93-C855-4A71-9B13-09C1420638F9}" srcOrd="0" destOrd="0" presId="urn:microsoft.com/office/officeart/2005/8/layout/radial3"/>
    <dgm:cxn modelId="{6163AA34-BF19-4457-BD68-ABE3D76DB6FE}" srcId="{694AEF05-D064-4DBD-B5C8-BA09A0F1ED7C}" destId="{C90FEDFE-BB3B-447A-AE0A-4CA1536DC9DE}" srcOrd="0" destOrd="0" parTransId="{931296C5-2D8C-494E-A2D7-9616C7C75A0F}" sibTransId="{0ED4E054-02C6-411C-97AF-31C0ECA3EED0}"/>
    <dgm:cxn modelId="{84E055D6-6546-4F44-882D-B613AAB0155A}" type="presOf" srcId="{59F47A08-BA92-4B86-9F6C-ACAFD8C8A4C0}" destId="{745B2035-720F-4E1B-908C-8A894F1FC200}" srcOrd="0" destOrd="0" presId="urn:microsoft.com/office/officeart/2005/8/layout/radial3"/>
    <dgm:cxn modelId="{0D8D4FE7-7986-43F9-9D5D-57EE11DB0531}" srcId="{694AEF05-D064-4DBD-B5C8-BA09A0F1ED7C}" destId="{59F47A08-BA92-4B86-9F6C-ACAFD8C8A4C0}" srcOrd="2" destOrd="0" parTransId="{0ABB265C-2B69-4CF5-954E-097EFEA1ED77}" sibTransId="{10CAC50F-74EF-4956-9C5D-785094C7B57D}"/>
    <dgm:cxn modelId="{EC75F462-AB83-4973-8E2E-27D4116984FA}" srcId="{694AEF05-D064-4DBD-B5C8-BA09A0F1ED7C}" destId="{3D9D4E19-3716-4896-958E-A62A7888020D}" srcOrd="1" destOrd="0" parTransId="{887154BB-4EC0-4F14-ADBB-E7402489D772}" sibTransId="{1AB24D0D-B3AA-4321-ABAF-1592F5F75D57}"/>
    <dgm:cxn modelId="{7F17A34C-05E0-4744-A905-0C36D593C3B4}" srcId="{694AEF05-D064-4DBD-B5C8-BA09A0F1ED7C}" destId="{F1021482-D371-41FF-86CA-6591BF33220C}" srcOrd="3" destOrd="0" parTransId="{D8644D81-6802-416D-8DC5-9BDAE1988BD5}" sibTransId="{5419F665-27DB-4D83-A73B-198C914B1672}"/>
    <dgm:cxn modelId="{37D5D991-E36E-448F-9154-1457BBB2FDEA}" type="presParOf" srcId="{938F159B-4C41-41BD-A6E2-C364F188F425}" destId="{FD817100-6CCE-4D72-8962-5B137D79900C}" srcOrd="0" destOrd="0" presId="urn:microsoft.com/office/officeart/2005/8/layout/radial3"/>
    <dgm:cxn modelId="{B869B86A-58B6-4613-90AC-7B1AD7081791}" type="presParOf" srcId="{FD817100-6CCE-4D72-8962-5B137D79900C}" destId="{7BE71031-70FF-4709-A869-EAD9B210F17B}" srcOrd="0" destOrd="0" presId="urn:microsoft.com/office/officeart/2005/8/layout/radial3"/>
    <dgm:cxn modelId="{10B91FD9-E89A-4F74-B378-3D9BB2018BA4}" type="presParOf" srcId="{FD817100-6CCE-4D72-8962-5B137D79900C}" destId="{DF4F9752-D969-477A-91E5-4C951642EC4A}" srcOrd="1" destOrd="0" presId="urn:microsoft.com/office/officeart/2005/8/layout/radial3"/>
    <dgm:cxn modelId="{DA0E4B7E-D912-4089-A3D1-50B7F94EA9CA}" type="presParOf" srcId="{FD817100-6CCE-4D72-8962-5B137D79900C}" destId="{1A125D93-C855-4A71-9B13-09C1420638F9}" srcOrd="2" destOrd="0" presId="urn:microsoft.com/office/officeart/2005/8/layout/radial3"/>
    <dgm:cxn modelId="{80F938ED-7EFD-4CC9-8AF7-0ACA2BF82E73}" type="presParOf" srcId="{FD817100-6CCE-4D72-8962-5B137D79900C}" destId="{745B2035-720F-4E1B-908C-8A894F1FC200}" srcOrd="3" destOrd="0" presId="urn:microsoft.com/office/officeart/2005/8/layout/radial3"/>
    <dgm:cxn modelId="{B93A2E6D-2718-4FD2-B522-F269EBFE0FEB}" type="presParOf" srcId="{FD817100-6CCE-4D72-8962-5B137D79900C}" destId="{E23DA4A8-D8B2-449E-9152-B2AAAFF1A51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FE0D6-E1D0-473D-9FC9-FCE2B97EECC5}" type="doc">
      <dgm:prSet loTypeId="urn:microsoft.com/office/officeart/2005/8/layout/radial3" loCatId="cycle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38F159B-4C41-41BD-A6E2-C364F188F425}" type="pres">
      <dgm:prSet presAssocID="{0CBFE0D6-E1D0-473D-9FC9-FCE2B97EECC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817100-6CCE-4D72-8962-5B137D79900C}" type="pres">
      <dgm:prSet presAssocID="{0CBFE0D6-E1D0-473D-9FC9-FCE2B97EECC5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39F7B-92B0-4EEA-BFF5-B87FAE66FDD6}" type="presOf" srcId="{0CBFE0D6-E1D0-473D-9FC9-FCE2B97EECC5}" destId="{938F159B-4C41-41BD-A6E2-C364F188F425}" srcOrd="0" destOrd="0" presId="urn:microsoft.com/office/officeart/2005/8/layout/radial3"/>
    <dgm:cxn modelId="{8F69DF4E-F7B1-4F69-8A12-032CBBF84A6B}" type="presParOf" srcId="{938F159B-4C41-41BD-A6E2-C364F188F425}" destId="{FD817100-6CCE-4D72-8962-5B137D79900C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A4455-28FE-4F5B-BC01-8BB1E12EBC8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F38043-6849-4AD6-8588-29BEB50B67C6}">
      <dgm:prSet phldrT="[Текст]" custT="1"/>
      <dgm:spPr>
        <a:solidFill>
          <a:srgbClr val="FF0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rPr>
            <a:t>Навчальна діяльність</a:t>
          </a:r>
          <a:endParaRPr lang="ru-RU" sz="2800" b="1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612E7A86-E494-4A96-99A5-79DA77CA7115}" type="parTrans" cxnId="{1C80E675-C882-4277-8900-8A8215BA5D4C}">
      <dgm:prSet/>
      <dgm:spPr/>
      <dgm:t>
        <a:bodyPr/>
        <a:lstStyle/>
        <a:p>
          <a:endParaRPr lang="ru-RU"/>
        </a:p>
      </dgm:t>
    </dgm:pt>
    <dgm:pt modelId="{A8ABD83D-1961-4D1A-A328-EB275D9CB783}" type="sibTrans" cxnId="{1C80E675-C882-4277-8900-8A8215BA5D4C}">
      <dgm:prSet/>
      <dgm:spPr/>
      <dgm:t>
        <a:bodyPr/>
        <a:lstStyle/>
        <a:p>
          <a:endParaRPr lang="ru-RU"/>
        </a:p>
      </dgm:t>
    </dgm:pt>
    <dgm:pt modelId="{FB559B37-8792-4590-81CF-76D6987CFA68}">
      <dgm:prSet phldrT="[Текст]" custT="1"/>
      <dgm:spPr>
        <a:solidFill>
          <a:schemeClr val="accent2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2800" b="1" i="1" dirty="0" smtClean="0"/>
            <a:t>Урок</a:t>
          </a:r>
          <a:r>
            <a:rPr lang="uk-UA" sz="1600" b="1" dirty="0" smtClean="0"/>
            <a:t> </a:t>
          </a:r>
          <a:endParaRPr lang="ru-RU" sz="1600" b="1" dirty="0"/>
        </a:p>
      </dgm:t>
    </dgm:pt>
    <dgm:pt modelId="{6F6C1503-19BA-4385-B68B-B63713DC28E7}" type="parTrans" cxnId="{9DD9B4C7-E032-439D-9237-7EC609F22795}">
      <dgm:prSet/>
      <dgm:spPr/>
      <dgm:t>
        <a:bodyPr/>
        <a:lstStyle/>
        <a:p>
          <a:endParaRPr lang="ru-RU"/>
        </a:p>
      </dgm:t>
    </dgm:pt>
    <dgm:pt modelId="{70AC5B1B-B466-4FD0-A50C-359C43CE2D79}" type="sibTrans" cxnId="{9DD9B4C7-E032-439D-9237-7EC609F22795}">
      <dgm:prSet/>
      <dgm:spPr/>
      <dgm:t>
        <a:bodyPr/>
        <a:lstStyle/>
        <a:p>
          <a:endParaRPr lang="ru-RU"/>
        </a:p>
      </dgm:t>
    </dgm:pt>
    <dgm:pt modelId="{66DA3153-3675-488A-8B14-52C550472F1D}">
      <dgm:prSet phldrT="[Текст]"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600" b="1" dirty="0" err="1" smtClean="0"/>
            <a:t>Стандарт-ний</a:t>
          </a:r>
          <a:endParaRPr lang="ru-RU" sz="1600" b="1" dirty="0"/>
        </a:p>
      </dgm:t>
    </dgm:pt>
    <dgm:pt modelId="{90AF4228-EB47-443B-9B86-ADA730301A8A}" type="parTrans" cxnId="{FDD6E552-B09F-45DE-A745-8596259B51F9}">
      <dgm:prSet/>
      <dgm:spPr/>
      <dgm:t>
        <a:bodyPr/>
        <a:lstStyle/>
        <a:p>
          <a:endParaRPr lang="ru-RU"/>
        </a:p>
      </dgm:t>
    </dgm:pt>
    <dgm:pt modelId="{542D956A-2468-45B1-BB1B-9774A7427A64}" type="sibTrans" cxnId="{FDD6E552-B09F-45DE-A745-8596259B51F9}">
      <dgm:prSet/>
      <dgm:spPr/>
      <dgm:t>
        <a:bodyPr/>
        <a:lstStyle/>
        <a:p>
          <a:endParaRPr lang="ru-RU"/>
        </a:p>
      </dgm:t>
    </dgm:pt>
    <dgm:pt modelId="{8D255FAA-FC01-4065-8810-4F79AB027EC3}">
      <dgm:prSet phldrT="[Текст]"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600" b="1" dirty="0" smtClean="0"/>
            <a:t>Нестандартний</a:t>
          </a:r>
          <a:endParaRPr lang="ru-RU" sz="1600" b="1" dirty="0"/>
        </a:p>
      </dgm:t>
    </dgm:pt>
    <dgm:pt modelId="{F8723182-C09E-49CD-B7F8-E5C04A092856}" type="parTrans" cxnId="{8BB04FAC-E312-4343-8647-5C3CD550B1F5}">
      <dgm:prSet/>
      <dgm:spPr/>
      <dgm:t>
        <a:bodyPr/>
        <a:lstStyle/>
        <a:p>
          <a:endParaRPr lang="ru-RU"/>
        </a:p>
      </dgm:t>
    </dgm:pt>
    <dgm:pt modelId="{F095C66C-A789-4D9F-A967-D88440A8CFEF}" type="sibTrans" cxnId="{8BB04FAC-E312-4343-8647-5C3CD550B1F5}">
      <dgm:prSet/>
      <dgm:spPr/>
      <dgm:t>
        <a:bodyPr/>
        <a:lstStyle/>
        <a:p>
          <a:endParaRPr lang="ru-RU"/>
        </a:p>
      </dgm:t>
    </dgm:pt>
    <dgm:pt modelId="{0077B56D-D5BF-424E-BA72-AAD99C7817A2}">
      <dgm:prSet phldrT="[Текст]" custT="1"/>
      <dgm:spPr>
        <a:solidFill>
          <a:schemeClr val="accent2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2000" b="1" i="1" dirty="0" smtClean="0"/>
            <a:t>Позакласна робота</a:t>
          </a:r>
          <a:endParaRPr lang="ru-RU" sz="2000" b="1" i="1" dirty="0"/>
        </a:p>
      </dgm:t>
    </dgm:pt>
    <dgm:pt modelId="{5B509222-5602-408E-8F0B-83512A990081}" type="parTrans" cxnId="{264E2ADA-5F21-4138-8E7B-44EBE0ECFB63}">
      <dgm:prSet/>
      <dgm:spPr/>
      <dgm:t>
        <a:bodyPr/>
        <a:lstStyle/>
        <a:p>
          <a:endParaRPr lang="ru-RU"/>
        </a:p>
      </dgm:t>
    </dgm:pt>
    <dgm:pt modelId="{21AD2DFA-A8E5-47F6-872F-C6BF5BF241A4}" type="sibTrans" cxnId="{264E2ADA-5F21-4138-8E7B-44EBE0ECFB63}">
      <dgm:prSet/>
      <dgm:spPr/>
      <dgm:t>
        <a:bodyPr/>
        <a:lstStyle/>
        <a:p>
          <a:endParaRPr lang="ru-RU"/>
        </a:p>
      </dgm:t>
    </dgm:pt>
    <dgm:pt modelId="{EC99D939-6F85-47DF-9C1B-BEDA45946F04}">
      <dgm:prSet phldrT="[Текст]"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600" b="1" dirty="0" err="1" smtClean="0"/>
            <a:t>Корек-ційна</a:t>
          </a:r>
          <a:r>
            <a:rPr lang="uk-UA" sz="1600" b="1" dirty="0" smtClean="0"/>
            <a:t>      робота </a:t>
          </a:r>
          <a:endParaRPr lang="ru-RU" sz="1600" b="1" dirty="0"/>
        </a:p>
      </dgm:t>
    </dgm:pt>
    <dgm:pt modelId="{2044C3F9-E1A6-49AE-A0DA-22B876977E55}" type="parTrans" cxnId="{0987C684-734E-4608-95D4-2A4814D95A3F}">
      <dgm:prSet/>
      <dgm:spPr/>
      <dgm:t>
        <a:bodyPr/>
        <a:lstStyle/>
        <a:p>
          <a:endParaRPr lang="ru-RU"/>
        </a:p>
      </dgm:t>
    </dgm:pt>
    <dgm:pt modelId="{DF3F3A21-DF95-49E9-9E79-6D690851A557}" type="sibTrans" cxnId="{0987C684-734E-4608-95D4-2A4814D95A3F}">
      <dgm:prSet/>
      <dgm:spPr/>
      <dgm:t>
        <a:bodyPr/>
        <a:lstStyle/>
        <a:p>
          <a:endParaRPr lang="ru-RU"/>
        </a:p>
      </dgm:t>
    </dgm:pt>
    <dgm:pt modelId="{B5F259D4-DF36-45D1-8290-C6A9B552A05F}">
      <dgm:prSet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400" b="1" dirty="0" smtClean="0"/>
            <a:t> Підготовка до  конкурсів</a:t>
          </a:r>
          <a:endParaRPr lang="ru-RU" sz="1400" b="1" dirty="0"/>
        </a:p>
      </dgm:t>
    </dgm:pt>
    <dgm:pt modelId="{E2CAD9F2-1F95-41FD-BC0A-11775CF2FE79}" type="parTrans" cxnId="{B3BEA08B-9307-4453-8E1C-3DF0475B05C1}">
      <dgm:prSet/>
      <dgm:spPr/>
      <dgm:t>
        <a:bodyPr/>
        <a:lstStyle/>
        <a:p>
          <a:endParaRPr lang="ru-RU"/>
        </a:p>
      </dgm:t>
    </dgm:pt>
    <dgm:pt modelId="{FE52E02B-D1B9-4E37-842E-74AB5F904C0A}" type="sibTrans" cxnId="{B3BEA08B-9307-4453-8E1C-3DF0475B05C1}">
      <dgm:prSet/>
      <dgm:spPr/>
      <dgm:t>
        <a:bodyPr/>
        <a:lstStyle/>
        <a:p>
          <a:endParaRPr lang="ru-RU"/>
        </a:p>
      </dgm:t>
    </dgm:pt>
    <dgm:pt modelId="{D764F6A5-0341-45CE-9AA6-C2840759D9BD}">
      <dgm:prSet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600" b="1" dirty="0" smtClean="0"/>
            <a:t>Індивідуальні бесіди</a:t>
          </a:r>
          <a:endParaRPr lang="ru-RU" sz="1600" b="1" dirty="0"/>
        </a:p>
      </dgm:t>
    </dgm:pt>
    <dgm:pt modelId="{C5DB8F81-908E-4ED6-BBCC-F874F94A630D}" type="parTrans" cxnId="{4E67604C-1E5C-49EB-861C-6828234A4013}">
      <dgm:prSet/>
      <dgm:spPr/>
      <dgm:t>
        <a:bodyPr/>
        <a:lstStyle/>
        <a:p>
          <a:endParaRPr lang="ru-RU"/>
        </a:p>
      </dgm:t>
    </dgm:pt>
    <dgm:pt modelId="{3AA4A711-997C-4407-B7FC-6940F9E034E2}" type="sibTrans" cxnId="{4E67604C-1E5C-49EB-861C-6828234A4013}">
      <dgm:prSet/>
      <dgm:spPr/>
      <dgm:t>
        <a:bodyPr/>
        <a:lstStyle/>
        <a:p>
          <a:endParaRPr lang="ru-RU"/>
        </a:p>
      </dgm:t>
    </dgm:pt>
    <dgm:pt modelId="{D6E49D4C-DC96-4B7D-8E14-CA45A5C83C44}">
      <dgm:prSet custT="1"/>
      <dgm:spPr>
        <a:solidFill>
          <a:srgbClr val="FFC00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uk-UA" sz="1600" b="1" dirty="0" smtClean="0"/>
            <a:t>Робота з батьками</a:t>
          </a:r>
          <a:endParaRPr lang="ru-RU" sz="1600" b="1" dirty="0"/>
        </a:p>
      </dgm:t>
    </dgm:pt>
    <dgm:pt modelId="{00F157A2-384A-41D4-9534-B240C9C616DC}" type="parTrans" cxnId="{64EBFE1D-B9FF-46BB-B0A9-4EEDBAABB905}">
      <dgm:prSet/>
      <dgm:spPr/>
      <dgm:t>
        <a:bodyPr/>
        <a:lstStyle/>
        <a:p>
          <a:endParaRPr lang="ru-RU"/>
        </a:p>
      </dgm:t>
    </dgm:pt>
    <dgm:pt modelId="{1E100FEF-D41D-4E84-8F66-6D91572C7241}" type="sibTrans" cxnId="{64EBFE1D-B9FF-46BB-B0A9-4EEDBAABB905}">
      <dgm:prSet/>
      <dgm:spPr/>
      <dgm:t>
        <a:bodyPr/>
        <a:lstStyle/>
        <a:p>
          <a:endParaRPr lang="ru-RU"/>
        </a:p>
      </dgm:t>
    </dgm:pt>
    <dgm:pt modelId="{06621C93-CE25-4424-884D-7A66EF452888}" type="pres">
      <dgm:prSet presAssocID="{9B6A4455-28FE-4F5B-BC01-8BB1E12E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7EBCF1-E404-4C3B-A1B4-5380C61D8941}" type="pres">
      <dgm:prSet presAssocID="{31F38043-6849-4AD6-8588-29BEB50B67C6}" presName="hierRoot1" presStyleCnt="0"/>
      <dgm:spPr/>
    </dgm:pt>
    <dgm:pt modelId="{7CDDE1B6-EA7A-4AFA-B91B-B3490142BF44}" type="pres">
      <dgm:prSet presAssocID="{31F38043-6849-4AD6-8588-29BEB50B67C6}" presName="composite" presStyleCnt="0"/>
      <dgm:spPr/>
    </dgm:pt>
    <dgm:pt modelId="{F9F77434-C12D-4F78-9581-C54733ABD88B}" type="pres">
      <dgm:prSet presAssocID="{31F38043-6849-4AD6-8588-29BEB50B67C6}" presName="background" presStyleLbl="node0" presStyleIdx="0" presStyleCnt="1"/>
      <dgm:spPr/>
    </dgm:pt>
    <dgm:pt modelId="{50722A86-00B3-4268-B60F-BEC7F5B095D8}" type="pres">
      <dgm:prSet presAssocID="{31F38043-6849-4AD6-8588-29BEB50B67C6}" presName="text" presStyleLbl="fgAcc0" presStyleIdx="0" presStyleCnt="1" custScaleX="596525" custLinFactNeighborX="59751" custLinFactNeighborY="-85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BBA724-DE3B-46C9-8688-DD603767BCAB}" type="pres">
      <dgm:prSet presAssocID="{31F38043-6849-4AD6-8588-29BEB50B67C6}" presName="hierChild2" presStyleCnt="0"/>
      <dgm:spPr/>
    </dgm:pt>
    <dgm:pt modelId="{25DCE319-A3B6-4081-8975-A57096658EE7}" type="pres">
      <dgm:prSet presAssocID="{6F6C1503-19BA-4385-B68B-B63713DC28E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F807E85E-C726-4A0F-A1ED-ABEB94446ADB}" type="pres">
      <dgm:prSet presAssocID="{FB559B37-8792-4590-81CF-76D6987CFA68}" presName="hierRoot2" presStyleCnt="0"/>
      <dgm:spPr/>
    </dgm:pt>
    <dgm:pt modelId="{AD5BD20D-B4DC-497E-92A6-7F13778D1C48}" type="pres">
      <dgm:prSet presAssocID="{FB559B37-8792-4590-81CF-76D6987CFA68}" presName="composite2" presStyleCnt="0"/>
      <dgm:spPr/>
    </dgm:pt>
    <dgm:pt modelId="{C441C7AB-B372-430D-AD65-9A5022F3B6B1}" type="pres">
      <dgm:prSet presAssocID="{FB559B37-8792-4590-81CF-76D6987CFA68}" presName="background2" presStyleLbl="node2" presStyleIdx="0" presStyleCnt="2"/>
      <dgm:spPr/>
    </dgm:pt>
    <dgm:pt modelId="{5DB74D9A-2B0B-417D-B474-0ABF4D016ABC}" type="pres">
      <dgm:prSet presAssocID="{FB559B37-8792-4590-81CF-76D6987CFA68}" presName="text2" presStyleLbl="fgAcc2" presStyleIdx="0" presStyleCnt="2" custScaleX="190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795737-8D13-4531-9941-559BA2A9FCA6}" type="pres">
      <dgm:prSet presAssocID="{FB559B37-8792-4590-81CF-76D6987CFA68}" presName="hierChild3" presStyleCnt="0"/>
      <dgm:spPr/>
    </dgm:pt>
    <dgm:pt modelId="{642E9EEB-9C06-45B4-8340-985D40E8F3C9}" type="pres">
      <dgm:prSet presAssocID="{90AF4228-EB47-443B-9B86-ADA730301A8A}" presName="Name17" presStyleLbl="parChTrans1D3" presStyleIdx="0" presStyleCnt="6"/>
      <dgm:spPr/>
      <dgm:t>
        <a:bodyPr/>
        <a:lstStyle/>
        <a:p>
          <a:endParaRPr lang="ru-RU"/>
        </a:p>
      </dgm:t>
    </dgm:pt>
    <dgm:pt modelId="{FEDBC3FC-0E7D-4647-913C-1230606CCB2A}" type="pres">
      <dgm:prSet presAssocID="{66DA3153-3675-488A-8B14-52C550472F1D}" presName="hierRoot3" presStyleCnt="0"/>
      <dgm:spPr/>
    </dgm:pt>
    <dgm:pt modelId="{C9E49F01-6CAE-4AC7-87E9-7A6A524D76FA}" type="pres">
      <dgm:prSet presAssocID="{66DA3153-3675-488A-8B14-52C550472F1D}" presName="composite3" presStyleCnt="0"/>
      <dgm:spPr/>
    </dgm:pt>
    <dgm:pt modelId="{CB739252-11EA-48F1-AB62-7ECEE4D7D0E3}" type="pres">
      <dgm:prSet presAssocID="{66DA3153-3675-488A-8B14-52C550472F1D}" presName="background3" presStyleLbl="node3" presStyleIdx="0" presStyleCnt="6"/>
      <dgm:spPr/>
    </dgm:pt>
    <dgm:pt modelId="{2A8F8E18-0F0F-446D-A957-7CD9FFB35A41}" type="pres">
      <dgm:prSet presAssocID="{66DA3153-3675-488A-8B14-52C550472F1D}" presName="text3" presStyleLbl="fgAcc3" presStyleIdx="0" presStyleCnt="6" custScaleX="122399" custScaleY="1744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507798-1C4F-47B6-B7D9-2D6B0408262A}" type="pres">
      <dgm:prSet presAssocID="{66DA3153-3675-488A-8B14-52C550472F1D}" presName="hierChild4" presStyleCnt="0"/>
      <dgm:spPr/>
    </dgm:pt>
    <dgm:pt modelId="{A576CB45-3ED2-49AE-9D9E-C956FB900F8B}" type="pres">
      <dgm:prSet presAssocID="{F8723182-C09E-49CD-B7F8-E5C04A092856}" presName="Name17" presStyleLbl="parChTrans1D3" presStyleIdx="1" presStyleCnt="6"/>
      <dgm:spPr/>
      <dgm:t>
        <a:bodyPr/>
        <a:lstStyle/>
        <a:p>
          <a:endParaRPr lang="ru-RU"/>
        </a:p>
      </dgm:t>
    </dgm:pt>
    <dgm:pt modelId="{B8B69757-4186-4C9E-AF32-1A456B4EA394}" type="pres">
      <dgm:prSet presAssocID="{8D255FAA-FC01-4065-8810-4F79AB027EC3}" presName="hierRoot3" presStyleCnt="0"/>
      <dgm:spPr/>
    </dgm:pt>
    <dgm:pt modelId="{5DCED0CC-5E0B-4EE9-B887-B01D989D87D4}" type="pres">
      <dgm:prSet presAssocID="{8D255FAA-FC01-4065-8810-4F79AB027EC3}" presName="composite3" presStyleCnt="0"/>
      <dgm:spPr/>
    </dgm:pt>
    <dgm:pt modelId="{2A3DAC0A-623D-4476-92B3-7EAD42CDFABA}" type="pres">
      <dgm:prSet presAssocID="{8D255FAA-FC01-4065-8810-4F79AB027EC3}" presName="background3" presStyleLbl="node3" presStyleIdx="1" presStyleCnt="6"/>
      <dgm:spPr/>
    </dgm:pt>
    <dgm:pt modelId="{E0040ACF-042A-4658-B160-5C3BF6B3309B}" type="pres">
      <dgm:prSet presAssocID="{8D255FAA-FC01-4065-8810-4F79AB027EC3}" presName="text3" presStyleLbl="fgAcc3" presStyleIdx="1" presStyleCnt="6" custScaleX="128361" custScaleY="1744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B2CBAC-E1B4-4D61-9A99-859DC8E8D5F4}" type="pres">
      <dgm:prSet presAssocID="{8D255FAA-FC01-4065-8810-4F79AB027EC3}" presName="hierChild4" presStyleCnt="0"/>
      <dgm:spPr/>
    </dgm:pt>
    <dgm:pt modelId="{067BBB83-FBFA-4B4F-AFD4-46F5AC783557}" type="pres">
      <dgm:prSet presAssocID="{5B509222-5602-408E-8F0B-83512A99008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3F9E7E5-28A7-404F-B253-432CC84D2885}" type="pres">
      <dgm:prSet presAssocID="{0077B56D-D5BF-424E-BA72-AAD99C7817A2}" presName="hierRoot2" presStyleCnt="0"/>
      <dgm:spPr/>
    </dgm:pt>
    <dgm:pt modelId="{2AED24CB-2EFC-46CE-92FF-362242ED74ED}" type="pres">
      <dgm:prSet presAssocID="{0077B56D-D5BF-424E-BA72-AAD99C7817A2}" presName="composite2" presStyleCnt="0"/>
      <dgm:spPr/>
    </dgm:pt>
    <dgm:pt modelId="{45F07E53-4872-4437-8756-6CE09E1F39F7}" type="pres">
      <dgm:prSet presAssocID="{0077B56D-D5BF-424E-BA72-AAD99C7817A2}" presName="background2" presStyleLbl="node2" presStyleIdx="1" presStyleCnt="2"/>
      <dgm:spPr/>
    </dgm:pt>
    <dgm:pt modelId="{399BFA93-A085-4CC6-8034-D2D8F3E80499}" type="pres">
      <dgm:prSet presAssocID="{0077B56D-D5BF-424E-BA72-AAD99C7817A2}" presName="text2" presStyleLbl="fgAcc2" presStyleIdx="1" presStyleCnt="2" custScaleX="201001" custLinFactNeighborX="19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3224F0-05DB-4471-9408-A897100414BD}" type="pres">
      <dgm:prSet presAssocID="{0077B56D-D5BF-424E-BA72-AAD99C7817A2}" presName="hierChild3" presStyleCnt="0"/>
      <dgm:spPr/>
    </dgm:pt>
    <dgm:pt modelId="{02918257-F5DF-41AE-BAF1-3FD468E0EEBA}" type="pres">
      <dgm:prSet presAssocID="{E2CAD9F2-1F95-41FD-BC0A-11775CF2FE79}" presName="Name17" presStyleLbl="parChTrans1D3" presStyleIdx="2" presStyleCnt="6"/>
      <dgm:spPr/>
      <dgm:t>
        <a:bodyPr/>
        <a:lstStyle/>
        <a:p>
          <a:endParaRPr lang="ru-RU"/>
        </a:p>
      </dgm:t>
    </dgm:pt>
    <dgm:pt modelId="{9EB0606E-E356-4B34-BB89-8A5E42AEBE9B}" type="pres">
      <dgm:prSet presAssocID="{B5F259D4-DF36-45D1-8290-C6A9B552A05F}" presName="hierRoot3" presStyleCnt="0"/>
      <dgm:spPr/>
    </dgm:pt>
    <dgm:pt modelId="{23112D33-D38C-43B0-9C54-89261D6F4ABE}" type="pres">
      <dgm:prSet presAssocID="{B5F259D4-DF36-45D1-8290-C6A9B552A05F}" presName="composite3" presStyleCnt="0"/>
      <dgm:spPr/>
    </dgm:pt>
    <dgm:pt modelId="{29F0E7AB-0824-432B-87C5-F13A6FBC8607}" type="pres">
      <dgm:prSet presAssocID="{B5F259D4-DF36-45D1-8290-C6A9B552A05F}" presName="background3" presStyleLbl="node3" presStyleIdx="2" presStyleCnt="6"/>
      <dgm:spPr/>
    </dgm:pt>
    <dgm:pt modelId="{B6C029F2-E40F-4562-BFB0-3D6A61DFE7C9}" type="pres">
      <dgm:prSet presAssocID="{B5F259D4-DF36-45D1-8290-C6A9B552A05F}" presName="text3" presStyleLbl="fgAcc3" presStyleIdx="2" presStyleCnt="6" custScaleX="121160" custScaleY="1672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CA6913-3FA9-4BAE-A970-DF7F5A36CEB8}" type="pres">
      <dgm:prSet presAssocID="{B5F259D4-DF36-45D1-8290-C6A9B552A05F}" presName="hierChild4" presStyleCnt="0"/>
      <dgm:spPr/>
    </dgm:pt>
    <dgm:pt modelId="{1164FB7B-1835-4523-828A-1B52AA55AB69}" type="pres">
      <dgm:prSet presAssocID="{C5DB8F81-908E-4ED6-BBCC-F874F94A630D}" presName="Name17" presStyleLbl="parChTrans1D3" presStyleIdx="3" presStyleCnt="6"/>
      <dgm:spPr/>
      <dgm:t>
        <a:bodyPr/>
        <a:lstStyle/>
        <a:p>
          <a:endParaRPr lang="ru-RU"/>
        </a:p>
      </dgm:t>
    </dgm:pt>
    <dgm:pt modelId="{CF9EEDB7-F26B-4F56-820A-F174D473BADF}" type="pres">
      <dgm:prSet presAssocID="{D764F6A5-0341-45CE-9AA6-C2840759D9BD}" presName="hierRoot3" presStyleCnt="0"/>
      <dgm:spPr/>
    </dgm:pt>
    <dgm:pt modelId="{53142F3F-11F1-4005-81EB-BDD433A58FA7}" type="pres">
      <dgm:prSet presAssocID="{D764F6A5-0341-45CE-9AA6-C2840759D9BD}" presName="composite3" presStyleCnt="0"/>
      <dgm:spPr/>
    </dgm:pt>
    <dgm:pt modelId="{A178F6E2-52B2-4CE7-BACB-012F420BF5C7}" type="pres">
      <dgm:prSet presAssocID="{D764F6A5-0341-45CE-9AA6-C2840759D9BD}" presName="background3" presStyleLbl="node3" presStyleIdx="3" presStyleCnt="6"/>
      <dgm:spPr/>
    </dgm:pt>
    <dgm:pt modelId="{2ACE7E97-3A73-4F4A-BB23-DAD820CB9CD5}" type="pres">
      <dgm:prSet presAssocID="{D764F6A5-0341-45CE-9AA6-C2840759D9BD}" presName="text3" presStyleLbl="fgAcc3" presStyleIdx="3" presStyleCnt="6" custScaleX="122004" custScaleY="165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27B8B4-B49B-4154-B270-DF49DE55406B}" type="pres">
      <dgm:prSet presAssocID="{D764F6A5-0341-45CE-9AA6-C2840759D9BD}" presName="hierChild4" presStyleCnt="0"/>
      <dgm:spPr/>
    </dgm:pt>
    <dgm:pt modelId="{5E124BBF-0131-4530-8CA4-1AE1912DA801}" type="pres">
      <dgm:prSet presAssocID="{00F157A2-384A-41D4-9534-B240C9C616DC}" presName="Name17" presStyleLbl="parChTrans1D3" presStyleIdx="4" presStyleCnt="6"/>
      <dgm:spPr/>
      <dgm:t>
        <a:bodyPr/>
        <a:lstStyle/>
        <a:p>
          <a:endParaRPr lang="ru-RU"/>
        </a:p>
      </dgm:t>
    </dgm:pt>
    <dgm:pt modelId="{FB5AA3DD-14C6-4C46-9F9A-953CCA8203E4}" type="pres">
      <dgm:prSet presAssocID="{D6E49D4C-DC96-4B7D-8E14-CA45A5C83C44}" presName="hierRoot3" presStyleCnt="0"/>
      <dgm:spPr/>
    </dgm:pt>
    <dgm:pt modelId="{3B4C0083-E9E5-42D2-9CD8-C673CB5F8F15}" type="pres">
      <dgm:prSet presAssocID="{D6E49D4C-DC96-4B7D-8E14-CA45A5C83C44}" presName="composite3" presStyleCnt="0"/>
      <dgm:spPr/>
    </dgm:pt>
    <dgm:pt modelId="{AC4B0D72-F496-43AC-B58C-1D9519576F7F}" type="pres">
      <dgm:prSet presAssocID="{D6E49D4C-DC96-4B7D-8E14-CA45A5C83C44}" presName="background3" presStyleLbl="node3" presStyleIdx="4" presStyleCnt="6"/>
      <dgm:spPr/>
    </dgm:pt>
    <dgm:pt modelId="{C3CFC325-4AFD-4D06-A09E-95C0EF907B4D}" type="pres">
      <dgm:prSet presAssocID="{D6E49D4C-DC96-4B7D-8E14-CA45A5C83C44}" presName="text3" presStyleLbl="fgAcc3" presStyleIdx="4" presStyleCnt="6" custScaleX="132680" custScaleY="1744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741F42-75C0-4F18-97AB-FCD5C679F4B0}" type="pres">
      <dgm:prSet presAssocID="{D6E49D4C-DC96-4B7D-8E14-CA45A5C83C44}" presName="hierChild4" presStyleCnt="0"/>
      <dgm:spPr/>
    </dgm:pt>
    <dgm:pt modelId="{12332FE9-C9AB-43B8-8E9A-38567B96855F}" type="pres">
      <dgm:prSet presAssocID="{2044C3F9-E1A6-49AE-A0DA-22B876977E55}" presName="Name17" presStyleLbl="parChTrans1D3" presStyleIdx="5" presStyleCnt="6"/>
      <dgm:spPr/>
      <dgm:t>
        <a:bodyPr/>
        <a:lstStyle/>
        <a:p>
          <a:endParaRPr lang="ru-RU"/>
        </a:p>
      </dgm:t>
    </dgm:pt>
    <dgm:pt modelId="{FCB0548D-4483-4414-B6CD-12C2F8AC3BB4}" type="pres">
      <dgm:prSet presAssocID="{EC99D939-6F85-47DF-9C1B-BEDA45946F04}" presName="hierRoot3" presStyleCnt="0"/>
      <dgm:spPr/>
    </dgm:pt>
    <dgm:pt modelId="{AD0D082E-E803-41F3-A993-F1D8F27C8B50}" type="pres">
      <dgm:prSet presAssocID="{EC99D939-6F85-47DF-9C1B-BEDA45946F04}" presName="composite3" presStyleCnt="0"/>
      <dgm:spPr/>
    </dgm:pt>
    <dgm:pt modelId="{07FD8323-019F-4951-A56F-78FB707A78CA}" type="pres">
      <dgm:prSet presAssocID="{EC99D939-6F85-47DF-9C1B-BEDA45946F04}" presName="background3" presStyleLbl="node3" presStyleIdx="5" presStyleCnt="6"/>
      <dgm:spPr/>
    </dgm:pt>
    <dgm:pt modelId="{B69BBF3B-7BC0-4B7F-A91A-0EBBD40B7842}" type="pres">
      <dgm:prSet presAssocID="{EC99D939-6F85-47DF-9C1B-BEDA45946F04}" presName="text3" presStyleLbl="fgAcc3" presStyleIdx="5" presStyleCnt="6" custScaleX="122196" custScaleY="1771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08CC0C-4563-4C27-B221-0476D1BD26BF}" type="pres">
      <dgm:prSet presAssocID="{EC99D939-6F85-47DF-9C1B-BEDA45946F04}" presName="hierChild4" presStyleCnt="0"/>
      <dgm:spPr/>
    </dgm:pt>
  </dgm:ptLst>
  <dgm:cxnLst>
    <dgm:cxn modelId="{B3BEA08B-9307-4453-8E1C-3DF0475B05C1}" srcId="{0077B56D-D5BF-424E-BA72-AAD99C7817A2}" destId="{B5F259D4-DF36-45D1-8290-C6A9B552A05F}" srcOrd="0" destOrd="0" parTransId="{E2CAD9F2-1F95-41FD-BC0A-11775CF2FE79}" sibTransId="{FE52E02B-D1B9-4E37-842E-74AB5F904C0A}"/>
    <dgm:cxn modelId="{264E2ADA-5F21-4138-8E7B-44EBE0ECFB63}" srcId="{31F38043-6849-4AD6-8588-29BEB50B67C6}" destId="{0077B56D-D5BF-424E-BA72-AAD99C7817A2}" srcOrd="1" destOrd="0" parTransId="{5B509222-5602-408E-8F0B-83512A990081}" sibTransId="{21AD2DFA-A8E5-47F6-872F-C6BF5BF241A4}"/>
    <dgm:cxn modelId="{F2FFC5F8-010D-40CD-A2E3-6DD89C663380}" type="presOf" srcId="{E2CAD9F2-1F95-41FD-BC0A-11775CF2FE79}" destId="{02918257-F5DF-41AE-BAF1-3FD468E0EEBA}" srcOrd="0" destOrd="0" presId="urn:microsoft.com/office/officeart/2005/8/layout/hierarchy1"/>
    <dgm:cxn modelId="{1C80E675-C882-4277-8900-8A8215BA5D4C}" srcId="{9B6A4455-28FE-4F5B-BC01-8BB1E12EBC85}" destId="{31F38043-6849-4AD6-8588-29BEB50B67C6}" srcOrd="0" destOrd="0" parTransId="{612E7A86-E494-4A96-99A5-79DA77CA7115}" sibTransId="{A8ABD83D-1961-4D1A-A328-EB275D9CB783}"/>
    <dgm:cxn modelId="{D5E50F8E-2ED4-4C87-849A-4C7BC000DACF}" type="presOf" srcId="{F8723182-C09E-49CD-B7F8-E5C04A092856}" destId="{A576CB45-3ED2-49AE-9D9E-C956FB900F8B}" srcOrd="0" destOrd="0" presId="urn:microsoft.com/office/officeart/2005/8/layout/hierarchy1"/>
    <dgm:cxn modelId="{F2D54BAF-4F1B-4340-8A83-11F89509AAC5}" type="presOf" srcId="{B5F259D4-DF36-45D1-8290-C6A9B552A05F}" destId="{B6C029F2-E40F-4562-BFB0-3D6A61DFE7C9}" srcOrd="0" destOrd="0" presId="urn:microsoft.com/office/officeart/2005/8/layout/hierarchy1"/>
    <dgm:cxn modelId="{0CA89CFB-508A-4585-ACD8-DC488F856227}" type="presOf" srcId="{5B509222-5602-408E-8F0B-83512A990081}" destId="{067BBB83-FBFA-4B4F-AFD4-46F5AC783557}" srcOrd="0" destOrd="0" presId="urn:microsoft.com/office/officeart/2005/8/layout/hierarchy1"/>
    <dgm:cxn modelId="{1B03CB64-7DC4-46B6-B255-CD77D094EBA0}" type="presOf" srcId="{D6E49D4C-DC96-4B7D-8E14-CA45A5C83C44}" destId="{C3CFC325-4AFD-4D06-A09E-95C0EF907B4D}" srcOrd="0" destOrd="0" presId="urn:microsoft.com/office/officeart/2005/8/layout/hierarchy1"/>
    <dgm:cxn modelId="{0987C684-734E-4608-95D4-2A4814D95A3F}" srcId="{0077B56D-D5BF-424E-BA72-AAD99C7817A2}" destId="{EC99D939-6F85-47DF-9C1B-BEDA45946F04}" srcOrd="3" destOrd="0" parTransId="{2044C3F9-E1A6-49AE-A0DA-22B876977E55}" sibTransId="{DF3F3A21-DF95-49E9-9E79-6D690851A557}"/>
    <dgm:cxn modelId="{C4CE775B-9618-4046-AD4D-717432708521}" type="presOf" srcId="{6F6C1503-19BA-4385-B68B-B63713DC28E7}" destId="{25DCE319-A3B6-4081-8975-A57096658EE7}" srcOrd="0" destOrd="0" presId="urn:microsoft.com/office/officeart/2005/8/layout/hierarchy1"/>
    <dgm:cxn modelId="{64EBFE1D-B9FF-46BB-B0A9-4EEDBAABB905}" srcId="{0077B56D-D5BF-424E-BA72-AAD99C7817A2}" destId="{D6E49D4C-DC96-4B7D-8E14-CA45A5C83C44}" srcOrd="2" destOrd="0" parTransId="{00F157A2-384A-41D4-9534-B240C9C616DC}" sibTransId="{1E100FEF-D41D-4E84-8F66-6D91572C7241}"/>
    <dgm:cxn modelId="{8BB04FAC-E312-4343-8647-5C3CD550B1F5}" srcId="{FB559B37-8792-4590-81CF-76D6987CFA68}" destId="{8D255FAA-FC01-4065-8810-4F79AB027EC3}" srcOrd="1" destOrd="0" parTransId="{F8723182-C09E-49CD-B7F8-E5C04A092856}" sibTransId="{F095C66C-A789-4D9F-A967-D88440A8CFEF}"/>
    <dgm:cxn modelId="{CFF46495-471F-4F65-85AF-D904321CC81E}" type="presOf" srcId="{90AF4228-EB47-443B-9B86-ADA730301A8A}" destId="{642E9EEB-9C06-45B4-8340-985D40E8F3C9}" srcOrd="0" destOrd="0" presId="urn:microsoft.com/office/officeart/2005/8/layout/hierarchy1"/>
    <dgm:cxn modelId="{74213425-E0B4-4E61-BD4D-0B7AC76748C3}" type="presOf" srcId="{8D255FAA-FC01-4065-8810-4F79AB027EC3}" destId="{E0040ACF-042A-4658-B160-5C3BF6B3309B}" srcOrd="0" destOrd="0" presId="urn:microsoft.com/office/officeart/2005/8/layout/hierarchy1"/>
    <dgm:cxn modelId="{288C6527-3B0C-4979-9D76-F15F92FDD4E5}" type="presOf" srcId="{FB559B37-8792-4590-81CF-76D6987CFA68}" destId="{5DB74D9A-2B0B-417D-B474-0ABF4D016ABC}" srcOrd="0" destOrd="0" presId="urn:microsoft.com/office/officeart/2005/8/layout/hierarchy1"/>
    <dgm:cxn modelId="{4E67604C-1E5C-49EB-861C-6828234A4013}" srcId="{0077B56D-D5BF-424E-BA72-AAD99C7817A2}" destId="{D764F6A5-0341-45CE-9AA6-C2840759D9BD}" srcOrd="1" destOrd="0" parTransId="{C5DB8F81-908E-4ED6-BBCC-F874F94A630D}" sibTransId="{3AA4A711-997C-4407-B7FC-6940F9E034E2}"/>
    <dgm:cxn modelId="{9DD9B4C7-E032-439D-9237-7EC609F22795}" srcId="{31F38043-6849-4AD6-8588-29BEB50B67C6}" destId="{FB559B37-8792-4590-81CF-76D6987CFA68}" srcOrd="0" destOrd="0" parTransId="{6F6C1503-19BA-4385-B68B-B63713DC28E7}" sibTransId="{70AC5B1B-B466-4FD0-A50C-359C43CE2D79}"/>
    <dgm:cxn modelId="{616BFB1E-5B71-438D-910D-ED7D0EC48E71}" type="presOf" srcId="{EC99D939-6F85-47DF-9C1B-BEDA45946F04}" destId="{B69BBF3B-7BC0-4B7F-A91A-0EBBD40B7842}" srcOrd="0" destOrd="0" presId="urn:microsoft.com/office/officeart/2005/8/layout/hierarchy1"/>
    <dgm:cxn modelId="{FDD6E552-B09F-45DE-A745-8596259B51F9}" srcId="{FB559B37-8792-4590-81CF-76D6987CFA68}" destId="{66DA3153-3675-488A-8B14-52C550472F1D}" srcOrd="0" destOrd="0" parTransId="{90AF4228-EB47-443B-9B86-ADA730301A8A}" sibTransId="{542D956A-2468-45B1-BB1B-9774A7427A64}"/>
    <dgm:cxn modelId="{7DC742B4-D09A-4684-8F43-979715811CF0}" type="presOf" srcId="{31F38043-6849-4AD6-8588-29BEB50B67C6}" destId="{50722A86-00B3-4268-B60F-BEC7F5B095D8}" srcOrd="0" destOrd="0" presId="urn:microsoft.com/office/officeart/2005/8/layout/hierarchy1"/>
    <dgm:cxn modelId="{8A7ABFB5-37A3-4C4E-8168-7B454DF6ED0B}" type="presOf" srcId="{9B6A4455-28FE-4F5B-BC01-8BB1E12EBC85}" destId="{06621C93-CE25-4424-884D-7A66EF452888}" srcOrd="0" destOrd="0" presId="urn:microsoft.com/office/officeart/2005/8/layout/hierarchy1"/>
    <dgm:cxn modelId="{CF5DC0E8-CEA8-4E7C-9836-4B8536A05751}" type="presOf" srcId="{00F157A2-384A-41D4-9534-B240C9C616DC}" destId="{5E124BBF-0131-4530-8CA4-1AE1912DA801}" srcOrd="0" destOrd="0" presId="urn:microsoft.com/office/officeart/2005/8/layout/hierarchy1"/>
    <dgm:cxn modelId="{B67B23A4-ADA8-4479-A3E2-F0282383D7FF}" type="presOf" srcId="{D764F6A5-0341-45CE-9AA6-C2840759D9BD}" destId="{2ACE7E97-3A73-4F4A-BB23-DAD820CB9CD5}" srcOrd="0" destOrd="0" presId="urn:microsoft.com/office/officeart/2005/8/layout/hierarchy1"/>
    <dgm:cxn modelId="{4DCCEC9C-602F-40C9-B082-DA71BD60A471}" type="presOf" srcId="{2044C3F9-E1A6-49AE-A0DA-22B876977E55}" destId="{12332FE9-C9AB-43B8-8E9A-38567B96855F}" srcOrd="0" destOrd="0" presId="urn:microsoft.com/office/officeart/2005/8/layout/hierarchy1"/>
    <dgm:cxn modelId="{BF7F67F3-D627-4191-A6EA-F40B8B999B3D}" type="presOf" srcId="{0077B56D-D5BF-424E-BA72-AAD99C7817A2}" destId="{399BFA93-A085-4CC6-8034-D2D8F3E80499}" srcOrd="0" destOrd="0" presId="urn:microsoft.com/office/officeart/2005/8/layout/hierarchy1"/>
    <dgm:cxn modelId="{940E3248-0A85-47EB-B971-8ABF0BCB9965}" type="presOf" srcId="{C5DB8F81-908E-4ED6-BBCC-F874F94A630D}" destId="{1164FB7B-1835-4523-828A-1B52AA55AB69}" srcOrd="0" destOrd="0" presId="urn:microsoft.com/office/officeart/2005/8/layout/hierarchy1"/>
    <dgm:cxn modelId="{5667285B-8452-45E3-ABD9-26A04138675E}" type="presOf" srcId="{66DA3153-3675-488A-8B14-52C550472F1D}" destId="{2A8F8E18-0F0F-446D-A957-7CD9FFB35A41}" srcOrd="0" destOrd="0" presId="urn:microsoft.com/office/officeart/2005/8/layout/hierarchy1"/>
    <dgm:cxn modelId="{647F9D28-A883-4B89-8EB9-112EF21C0762}" type="presParOf" srcId="{06621C93-CE25-4424-884D-7A66EF452888}" destId="{747EBCF1-E404-4C3B-A1B4-5380C61D8941}" srcOrd="0" destOrd="0" presId="urn:microsoft.com/office/officeart/2005/8/layout/hierarchy1"/>
    <dgm:cxn modelId="{8A23B683-2CBE-48F8-BEDE-D5088D188523}" type="presParOf" srcId="{747EBCF1-E404-4C3B-A1B4-5380C61D8941}" destId="{7CDDE1B6-EA7A-4AFA-B91B-B3490142BF44}" srcOrd="0" destOrd="0" presId="urn:microsoft.com/office/officeart/2005/8/layout/hierarchy1"/>
    <dgm:cxn modelId="{0D09151B-D646-41C9-91F5-8683CDEEF946}" type="presParOf" srcId="{7CDDE1B6-EA7A-4AFA-B91B-B3490142BF44}" destId="{F9F77434-C12D-4F78-9581-C54733ABD88B}" srcOrd="0" destOrd="0" presId="urn:microsoft.com/office/officeart/2005/8/layout/hierarchy1"/>
    <dgm:cxn modelId="{880D1DC3-4308-4E1A-8E53-BC97C97A08DF}" type="presParOf" srcId="{7CDDE1B6-EA7A-4AFA-B91B-B3490142BF44}" destId="{50722A86-00B3-4268-B60F-BEC7F5B095D8}" srcOrd="1" destOrd="0" presId="urn:microsoft.com/office/officeart/2005/8/layout/hierarchy1"/>
    <dgm:cxn modelId="{335DF1D7-7BA3-4AA1-8BED-3B25BE56DCFA}" type="presParOf" srcId="{747EBCF1-E404-4C3B-A1B4-5380C61D8941}" destId="{DDBBA724-DE3B-46C9-8688-DD603767BCAB}" srcOrd="1" destOrd="0" presId="urn:microsoft.com/office/officeart/2005/8/layout/hierarchy1"/>
    <dgm:cxn modelId="{584272CD-9F7C-4B23-8795-5A0B85719412}" type="presParOf" srcId="{DDBBA724-DE3B-46C9-8688-DD603767BCAB}" destId="{25DCE319-A3B6-4081-8975-A57096658EE7}" srcOrd="0" destOrd="0" presId="urn:microsoft.com/office/officeart/2005/8/layout/hierarchy1"/>
    <dgm:cxn modelId="{D7F987EC-3EEA-4740-842A-E4D874739974}" type="presParOf" srcId="{DDBBA724-DE3B-46C9-8688-DD603767BCAB}" destId="{F807E85E-C726-4A0F-A1ED-ABEB94446ADB}" srcOrd="1" destOrd="0" presId="urn:microsoft.com/office/officeart/2005/8/layout/hierarchy1"/>
    <dgm:cxn modelId="{ACCF6E68-308D-4611-B458-25F848EF6648}" type="presParOf" srcId="{F807E85E-C726-4A0F-A1ED-ABEB94446ADB}" destId="{AD5BD20D-B4DC-497E-92A6-7F13778D1C48}" srcOrd="0" destOrd="0" presId="urn:microsoft.com/office/officeart/2005/8/layout/hierarchy1"/>
    <dgm:cxn modelId="{5D498251-387A-40EE-A871-19846D181F39}" type="presParOf" srcId="{AD5BD20D-B4DC-497E-92A6-7F13778D1C48}" destId="{C441C7AB-B372-430D-AD65-9A5022F3B6B1}" srcOrd="0" destOrd="0" presId="urn:microsoft.com/office/officeart/2005/8/layout/hierarchy1"/>
    <dgm:cxn modelId="{14CFBFBA-B42B-409D-BD1B-18408467A210}" type="presParOf" srcId="{AD5BD20D-B4DC-497E-92A6-7F13778D1C48}" destId="{5DB74D9A-2B0B-417D-B474-0ABF4D016ABC}" srcOrd="1" destOrd="0" presId="urn:microsoft.com/office/officeart/2005/8/layout/hierarchy1"/>
    <dgm:cxn modelId="{6975CA22-DA81-4802-ADB5-F289A36CC3B8}" type="presParOf" srcId="{F807E85E-C726-4A0F-A1ED-ABEB94446ADB}" destId="{5A795737-8D13-4531-9941-559BA2A9FCA6}" srcOrd="1" destOrd="0" presId="urn:microsoft.com/office/officeart/2005/8/layout/hierarchy1"/>
    <dgm:cxn modelId="{C9220C30-FD8A-4046-BF93-0206F7B92B1A}" type="presParOf" srcId="{5A795737-8D13-4531-9941-559BA2A9FCA6}" destId="{642E9EEB-9C06-45B4-8340-985D40E8F3C9}" srcOrd="0" destOrd="0" presId="urn:microsoft.com/office/officeart/2005/8/layout/hierarchy1"/>
    <dgm:cxn modelId="{4DE1592C-85E2-4BCD-B7FD-66B588813E4D}" type="presParOf" srcId="{5A795737-8D13-4531-9941-559BA2A9FCA6}" destId="{FEDBC3FC-0E7D-4647-913C-1230606CCB2A}" srcOrd="1" destOrd="0" presId="urn:microsoft.com/office/officeart/2005/8/layout/hierarchy1"/>
    <dgm:cxn modelId="{D855A14E-D248-43D2-8ADC-B1C17ADC10AF}" type="presParOf" srcId="{FEDBC3FC-0E7D-4647-913C-1230606CCB2A}" destId="{C9E49F01-6CAE-4AC7-87E9-7A6A524D76FA}" srcOrd="0" destOrd="0" presId="urn:microsoft.com/office/officeart/2005/8/layout/hierarchy1"/>
    <dgm:cxn modelId="{B3D9891B-B369-4C46-9634-6241C3E2666E}" type="presParOf" srcId="{C9E49F01-6CAE-4AC7-87E9-7A6A524D76FA}" destId="{CB739252-11EA-48F1-AB62-7ECEE4D7D0E3}" srcOrd="0" destOrd="0" presId="urn:microsoft.com/office/officeart/2005/8/layout/hierarchy1"/>
    <dgm:cxn modelId="{017D9963-676E-4826-9B8F-E8C809324A35}" type="presParOf" srcId="{C9E49F01-6CAE-4AC7-87E9-7A6A524D76FA}" destId="{2A8F8E18-0F0F-446D-A957-7CD9FFB35A41}" srcOrd="1" destOrd="0" presId="urn:microsoft.com/office/officeart/2005/8/layout/hierarchy1"/>
    <dgm:cxn modelId="{0E315A50-138E-4BB9-AF83-CB17CDDBDEBC}" type="presParOf" srcId="{FEDBC3FC-0E7D-4647-913C-1230606CCB2A}" destId="{34507798-1C4F-47B6-B7D9-2D6B0408262A}" srcOrd="1" destOrd="0" presId="urn:microsoft.com/office/officeart/2005/8/layout/hierarchy1"/>
    <dgm:cxn modelId="{6FC06FC4-A2DA-4D47-BD4B-B60C2D7CF9F8}" type="presParOf" srcId="{5A795737-8D13-4531-9941-559BA2A9FCA6}" destId="{A576CB45-3ED2-49AE-9D9E-C956FB900F8B}" srcOrd="2" destOrd="0" presId="urn:microsoft.com/office/officeart/2005/8/layout/hierarchy1"/>
    <dgm:cxn modelId="{BE4565A4-AB34-42C4-80A3-5F2EC08B07A0}" type="presParOf" srcId="{5A795737-8D13-4531-9941-559BA2A9FCA6}" destId="{B8B69757-4186-4C9E-AF32-1A456B4EA394}" srcOrd="3" destOrd="0" presId="urn:microsoft.com/office/officeart/2005/8/layout/hierarchy1"/>
    <dgm:cxn modelId="{97CD25CE-3C7F-4B52-8E7F-AE6EE31E786E}" type="presParOf" srcId="{B8B69757-4186-4C9E-AF32-1A456B4EA394}" destId="{5DCED0CC-5E0B-4EE9-B887-B01D989D87D4}" srcOrd="0" destOrd="0" presId="urn:microsoft.com/office/officeart/2005/8/layout/hierarchy1"/>
    <dgm:cxn modelId="{AC3AB975-8EDA-43FC-A87F-81F4BCE383F8}" type="presParOf" srcId="{5DCED0CC-5E0B-4EE9-B887-B01D989D87D4}" destId="{2A3DAC0A-623D-4476-92B3-7EAD42CDFABA}" srcOrd="0" destOrd="0" presId="urn:microsoft.com/office/officeart/2005/8/layout/hierarchy1"/>
    <dgm:cxn modelId="{E26EE0BB-50E8-46DD-A837-E2862310D27B}" type="presParOf" srcId="{5DCED0CC-5E0B-4EE9-B887-B01D989D87D4}" destId="{E0040ACF-042A-4658-B160-5C3BF6B3309B}" srcOrd="1" destOrd="0" presId="urn:microsoft.com/office/officeart/2005/8/layout/hierarchy1"/>
    <dgm:cxn modelId="{02DB9CAB-9A62-4D3F-AFFE-C036197541B1}" type="presParOf" srcId="{B8B69757-4186-4C9E-AF32-1A456B4EA394}" destId="{10B2CBAC-E1B4-4D61-9A99-859DC8E8D5F4}" srcOrd="1" destOrd="0" presId="urn:microsoft.com/office/officeart/2005/8/layout/hierarchy1"/>
    <dgm:cxn modelId="{C6415AF9-128E-4D3F-A4E3-6390B61FC661}" type="presParOf" srcId="{DDBBA724-DE3B-46C9-8688-DD603767BCAB}" destId="{067BBB83-FBFA-4B4F-AFD4-46F5AC783557}" srcOrd="2" destOrd="0" presId="urn:microsoft.com/office/officeart/2005/8/layout/hierarchy1"/>
    <dgm:cxn modelId="{A8F6A705-9F42-464F-A922-DB0B1F8829FF}" type="presParOf" srcId="{DDBBA724-DE3B-46C9-8688-DD603767BCAB}" destId="{A3F9E7E5-28A7-404F-B253-432CC84D2885}" srcOrd="3" destOrd="0" presId="urn:microsoft.com/office/officeart/2005/8/layout/hierarchy1"/>
    <dgm:cxn modelId="{A2F6A56B-FA77-4AE8-A2FC-7AA599A3443E}" type="presParOf" srcId="{A3F9E7E5-28A7-404F-B253-432CC84D2885}" destId="{2AED24CB-2EFC-46CE-92FF-362242ED74ED}" srcOrd="0" destOrd="0" presId="urn:microsoft.com/office/officeart/2005/8/layout/hierarchy1"/>
    <dgm:cxn modelId="{F0D6F49A-D81C-4540-B26D-A6131F157ADD}" type="presParOf" srcId="{2AED24CB-2EFC-46CE-92FF-362242ED74ED}" destId="{45F07E53-4872-4437-8756-6CE09E1F39F7}" srcOrd="0" destOrd="0" presId="urn:microsoft.com/office/officeart/2005/8/layout/hierarchy1"/>
    <dgm:cxn modelId="{486F5052-D76D-4534-9EFB-23E01F70CA22}" type="presParOf" srcId="{2AED24CB-2EFC-46CE-92FF-362242ED74ED}" destId="{399BFA93-A085-4CC6-8034-D2D8F3E80499}" srcOrd="1" destOrd="0" presId="urn:microsoft.com/office/officeart/2005/8/layout/hierarchy1"/>
    <dgm:cxn modelId="{40F8BBDD-3F30-46F1-BAD9-6232C5929039}" type="presParOf" srcId="{A3F9E7E5-28A7-404F-B253-432CC84D2885}" destId="{973224F0-05DB-4471-9408-A897100414BD}" srcOrd="1" destOrd="0" presId="urn:microsoft.com/office/officeart/2005/8/layout/hierarchy1"/>
    <dgm:cxn modelId="{2788DC99-3834-4E2D-B828-076A4533B0BE}" type="presParOf" srcId="{973224F0-05DB-4471-9408-A897100414BD}" destId="{02918257-F5DF-41AE-BAF1-3FD468E0EEBA}" srcOrd="0" destOrd="0" presId="urn:microsoft.com/office/officeart/2005/8/layout/hierarchy1"/>
    <dgm:cxn modelId="{D50CEAE7-B6D1-4A8A-BDF3-ACA766EB95D6}" type="presParOf" srcId="{973224F0-05DB-4471-9408-A897100414BD}" destId="{9EB0606E-E356-4B34-BB89-8A5E42AEBE9B}" srcOrd="1" destOrd="0" presId="urn:microsoft.com/office/officeart/2005/8/layout/hierarchy1"/>
    <dgm:cxn modelId="{207FD543-CAF8-4ECB-BE8A-30074F1E2F14}" type="presParOf" srcId="{9EB0606E-E356-4B34-BB89-8A5E42AEBE9B}" destId="{23112D33-D38C-43B0-9C54-89261D6F4ABE}" srcOrd="0" destOrd="0" presId="urn:microsoft.com/office/officeart/2005/8/layout/hierarchy1"/>
    <dgm:cxn modelId="{4EABF8A0-85D7-4C83-B6A0-8CB0297EF3BD}" type="presParOf" srcId="{23112D33-D38C-43B0-9C54-89261D6F4ABE}" destId="{29F0E7AB-0824-432B-87C5-F13A6FBC8607}" srcOrd="0" destOrd="0" presId="urn:microsoft.com/office/officeart/2005/8/layout/hierarchy1"/>
    <dgm:cxn modelId="{E453AD4D-2CE0-4215-8D8E-D756C0933482}" type="presParOf" srcId="{23112D33-D38C-43B0-9C54-89261D6F4ABE}" destId="{B6C029F2-E40F-4562-BFB0-3D6A61DFE7C9}" srcOrd="1" destOrd="0" presId="urn:microsoft.com/office/officeart/2005/8/layout/hierarchy1"/>
    <dgm:cxn modelId="{030779D5-C8F0-4B3C-95CE-FC7C57B9870D}" type="presParOf" srcId="{9EB0606E-E356-4B34-BB89-8A5E42AEBE9B}" destId="{6ECA6913-3FA9-4BAE-A970-DF7F5A36CEB8}" srcOrd="1" destOrd="0" presId="urn:microsoft.com/office/officeart/2005/8/layout/hierarchy1"/>
    <dgm:cxn modelId="{9E8DBA8E-1A93-4A76-BD20-7434B37F1CFD}" type="presParOf" srcId="{973224F0-05DB-4471-9408-A897100414BD}" destId="{1164FB7B-1835-4523-828A-1B52AA55AB69}" srcOrd="2" destOrd="0" presId="urn:microsoft.com/office/officeart/2005/8/layout/hierarchy1"/>
    <dgm:cxn modelId="{1BC3D4BE-EE0B-481D-B9D5-388BF9DE770D}" type="presParOf" srcId="{973224F0-05DB-4471-9408-A897100414BD}" destId="{CF9EEDB7-F26B-4F56-820A-F174D473BADF}" srcOrd="3" destOrd="0" presId="urn:microsoft.com/office/officeart/2005/8/layout/hierarchy1"/>
    <dgm:cxn modelId="{C55C688C-FA78-4AA4-99FB-E4D645CC9D00}" type="presParOf" srcId="{CF9EEDB7-F26B-4F56-820A-F174D473BADF}" destId="{53142F3F-11F1-4005-81EB-BDD433A58FA7}" srcOrd="0" destOrd="0" presId="urn:microsoft.com/office/officeart/2005/8/layout/hierarchy1"/>
    <dgm:cxn modelId="{657B05B0-6E4E-426F-B82C-EB82284A17FC}" type="presParOf" srcId="{53142F3F-11F1-4005-81EB-BDD433A58FA7}" destId="{A178F6E2-52B2-4CE7-BACB-012F420BF5C7}" srcOrd="0" destOrd="0" presId="urn:microsoft.com/office/officeart/2005/8/layout/hierarchy1"/>
    <dgm:cxn modelId="{D7978643-7972-4D5F-B138-4BDAAF69481F}" type="presParOf" srcId="{53142F3F-11F1-4005-81EB-BDD433A58FA7}" destId="{2ACE7E97-3A73-4F4A-BB23-DAD820CB9CD5}" srcOrd="1" destOrd="0" presId="urn:microsoft.com/office/officeart/2005/8/layout/hierarchy1"/>
    <dgm:cxn modelId="{B33D265C-7EA8-451A-8C66-E43E47DCD4FF}" type="presParOf" srcId="{CF9EEDB7-F26B-4F56-820A-F174D473BADF}" destId="{CD27B8B4-B49B-4154-B270-DF49DE55406B}" srcOrd="1" destOrd="0" presId="urn:microsoft.com/office/officeart/2005/8/layout/hierarchy1"/>
    <dgm:cxn modelId="{2343EA85-CA69-4884-AB68-CC702BA2E902}" type="presParOf" srcId="{973224F0-05DB-4471-9408-A897100414BD}" destId="{5E124BBF-0131-4530-8CA4-1AE1912DA801}" srcOrd="4" destOrd="0" presId="urn:microsoft.com/office/officeart/2005/8/layout/hierarchy1"/>
    <dgm:cxn modelId="{77467A85-85AD-4D9A-A74A-AF912B41CA5F}" type="presParOf" srcId="{973224F0-05DB-4471-9408-A897100414BD}" destId="{FB5AA3DD-14C6-4C46-9F9A-953CCA8203E4}" srcOrd="5" destOrd="0" presId="urn:microsoft.com/office/officeart/2005/8/layout/hierarchy1"/>
    <dgm:cxn modelId="{09A52EB1-75E4-436F-A17D-BEA13447059F}" type="presParOf" srcId="{FB5AA3DD-14C6-4C46-9F9A-953CCA8203E4}" destId="{3B4C0083-E9E5-42D2-9CD8-C673CB5F8F15}" srcOrd="0" destOrd="0" presId="urn:microsoft.com/office/officeart/2005/8/layout/hierarchy1"/>
    <dgm:cxn modelId="{309D974F-2FB0-407B-9027-6223F969D6A0}" type="presParOf" srcId="{3B4C0083-E9E5-42D2-9CD8-C673CB5F8F15}" destId="{AC4B0D72-F496-43AC-B58C-1D9519576F7F}" srcOrd="0" destOrd="0" presId="urn:microsoft.com/office/officeart/2005/8/layout/hierarchy1"/>
    <dgm:cxn modelId="{C32DE956-8721-430C-9DA0-D8AEF940F317}" type="presParOf" srcId="{3B4C0083-E9E5-42D2-9CD8-C673CB5F8F15}" destId="{C3CFC325-4AFD-4D06-A09E-95C0EF907B4D}" srcOrd="1" destOrd="0" presId="urn:microsoft.com/office/officeart/2005/8/layout/hierarchy1"/>
    <dgm:cxn modelId="{98AFC571-6ABC-485E-BAB7-EBF73C21207D}" type="presParOf" srcId="{FB5AA3DD-14C6-4C46-9F9A-953CCA8203E4}" destId="{54741F42-75C0-4F18-97AB-FCD5C679F4B0}" srcOrd="1" destOrd="0" presId="urn:microsoft.com/office/officeart/2005/8/layout/hierarchy1"/>
    <dgm:cxn modelId="{054556B8-00DA-403A-A696-DC17A5A4B145}" type="presParOf" srcId="{973224F0-05DB-4471-9408-A897100414BD}" destId="{12332FE9-C9AB-43B8-8E9A-38567B96855F}" srcOrd="6" destOrd="0" presId="urn:microsoft.com/office/officeart/2005/8/layout/hierarchy1"/>
    <dgm:cxn modelId="{A173BA12-9E2B-45D8-B4FA-10DC59941C7A}" type="presParOf" srcId="{973224F0-05DB-4471-9408-A897100414BD}" destId="{FCB0548D-4483-4414-B6CD-12C2F8AC3BB4}" srcOrd="7" destOrd="0" presId="urn:microsoft.com/office/officeart/2005/8/layout/hierarchy1"/>
    <dgm:cxn modelId="{B3B09E30-2EFB-4BCB-994B-3871B4E1B56C}" type="presParOf" srcId="{FCB0548D-4483-4414-B6CD-12C2F8AC3BB4}" destId="{AD0D082E-E803-41F3-A993-F1D8F27C8B50}" srcOrd="0" destOrd="0" presId="urn:microsoft.com/office/officeart/2005/8/layout/hierarchy1"/>
    <dgm:cxn modelId="{7461D3D8-5661-4E00-8656-0DD21D47BE8A}" type="presParOf" srcId="{AD0D082E-E803-41F3-A993-F1D8F27C8B50}" destId="{07FD8323-019F-4951-A56F-78FB707A78CA}" srcOrd="0" destOrd="0" presId="urn:microsoft.com/office/officeart/2005/8/layout/hierarchy1"/>
    <dgm:cxn modelId="{C78021E9-C026-4EA2-A45D-5AC3F62E87DE}" type="presParOf" srcId="{AD0D082E-E803-41F3-A993-F1D8F27C8B50}" destId="{B69BBF3B-7BC0-4B7F-A91A-0EBBD40B7842}" srcOrd="1" destOrd="0" presId="urn:microsoft.com/office/officeart/2005/8/layout/hierarchy1"/>
    <dgm:cxn modelId="{1CF16A46-4C27-4F11-A0AC-8B1198EEEA8C}" type="presParOf" srcId="{FCB0548D-4483-4414-B6CD-12C2F8AC3BB4}" destId="{A208CC0C-4563-4C27-B221-0476D1BD26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71031-70FF-4709-A869-EAD9B210F17B}">
      <dsp:nvSpPr>
        <dsp:cNvPr id="0" name=""/>
        <dsp:cNvSpPr/>
      </dsp:nvSpPr>
      <dsp:spPr>
        <a:xfrm>
          <a:off x="3370743" y="0"/>
          <a:ext cx="1936750" cy="160154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Методична робота</a:t>
          </a:r>
          <a:endParaRPr lang="ru-RU" sz="1800" b="1" i="1" kern="1200" dirty="0"/>
        </a:p>
      </dsp:txBody>
      <dsp:txXfrm>
        <a:off x="3654373" y="234541"/>
        <a:ext cx="1369490" cy="1132461"/>
      </dsp:txXfrm>
    </dsp:sp>
    <dsp:sp modelId="{DF4F9752-D969-477A-91E5-4C951642EC4A}">
      <dsp:nvSpPr>
        <dsp:cNvPr id="0" name=""/>
        <dsp:cNvSpPr/>
      </dsp:nvSpPr>
      <dsp:spPr>
        <a:xfrm>
          <a:off x="6764559" y="819309"/>
          <a:ext cx="1607078" cy="131189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/>
            <a:t>Семінари, педради</a:t>
          </a:r>
          <a:endParaRPr lang="ru-RU" sz="1600" b="1" i="1" kern="1200" dirty="0"/>
        </a:p>
      </dsp:txBody>
      <dsp:txXfrm>
        <a:off x="6999910" y="1011432"/>
        <a:ext cx="1136376" cy="927649"/>
      </dsp:txXfrm>
    </dsp:sp>
    <dsp:sp modelId="{1A125D93-C855-4A71-9B13-09C1420638F9}">
      <dsp:nvSpPr>
        <dsp:cNvPr id="0" name=""/>
        <dsp:cNvSpPr/>
      </dsp:nvSpPr>
      <dsp:spPr>
        <a:xfrm>
          <a:off x="5227989" y="1061729"/>
          <a:ext cx="1488285" cy="133568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/>
            <a:t>Робота МО вчителів початкових класів</a:t>
          </a:r>
          <a:endParaRPr lang="ru-RU" sz="1400" b="1" i="1" kern="1200" dirty="0"/>
        </a:p>
      </dsp:txBody>
      <dsp:txXfrm>
        <a:off x="5445943" y="1257335"/>
        <a:ext cx="1052377" cy="944470"/>
      </dsp:txXfrm>
    </dsp:sp>
    <dsp:sp modelId="{745B2035-720F-4E1B-908C-8A894F1FC200}">
      <dsp:nvSpPr>
        <dsp:cNvPr id="0" name=""/>
        <dsp:cNvSpPr/>
      </dsp:nvSpPr>
      <dsp:spPr>
        <a:xfrm>
          <a:off x="1934815" y="1007168"/>
          <a:ext cx="1596891" cy="132859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/>
            <a:t>Самоосвіта</a:t>
          </a:r>
          <a:r>
            <a:rPr lang="uk-UA" sz="1400" kern="1200" dirty="0" smtClean="0"/>
            <a:t> </a:t>
          </a:r>
          <a:endParaRPr lang="ru-RU" sz="1400" kern="1200" dirty="0"/>
        </a:p>
      </dsp:txBody>
      <dsp:txXfrm>
        <a:off x="2168674" y="1201736"/>
        <a:ext cx="1129173" cy="939460"/>
      </dsp:txXfrm>
    </dsp:sp>
    <dsp:sp modelId="{E23DA4A8-D8B2-449E-9152-B2AAAFF1A51F}">
      <dsp:nvSpPr>
        <dsp:cNvPr id="0" name=""/>
        <dsp:cNvSpPr/>
      </dsp:nvSpPr>
      <dsp:spPr>
        <a:xfrm>
          <a:off x="218549" y="982902"/>
          <a:ext cx="1612731" cy="131035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/>
            <a:t>Методичні розробки уроків</a:t>
          </a:r>
          <a:endParaRPr lang="ru-RU" sz="1600" b="1" i="1" kern="1200" dirty="0"/>
        </a:p>
      </dsp:txBody>
      <dsp:txXfrm>
        <a:off x="454728" y="1174799"/>
        <a:ext cx="1140373" cy="926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32FE9-C9AB-43B8-8E9A-38567B96855F}">
      <dsp:nvSpPr>
        <dsp:cNvPr id="0" name=""/>
        <dsp:cNvSpPr/>
      </dsp:nvSpPr>
      <dsp:spPr>
        <a:xfrm>
          <a:off x="5569470" y="1771371"/>
          <a:ext cx="1875496" cy="270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21"/>
              </a:lnTo>
              <a:lnTo>
                <a:pt x="1875496" y="184621"/>
              </a:lnTo>
              <a:lnTo>
                <a:pt x="1875496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24BBF-0131-4530-8CA4-1AE1912DA801}">
      <dsp:nvSpPr>
        <dsp:cNvPr id="0" name=""/>
        <dsp:cNvSpPr/>
      </dsp:nvSpPr>
      <dsp:spPr>
        <a:xfrm>
          <a:off x="5569470" y="1771371"/>
          <a:ext cx="481389" cy="270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21"/>
              </a:lnTo>
              <a:lnTo>
                <a:pt x="481389" y="184621"/>
              </a:lnTo>
              <a:lnTo>
                <a:pt x="481389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4FB7B-1835-4523-828A-1B52AA55AB69}">
      <dsp:nvSpPr>
        <dsp:cNvPr id="0" name=""/>
        <dsp:cNvSpPr/>
      </dsp:nvSpPr>
      <dsp:spPr>
        <a:xfrm>
          <a:off x="4657647" y="1771371"/>
          <a:ext cx="911823" cy="270915"/>
        </a:xfrm>
        <a:custGeom>
          <a:avLst/>
          <a:gdLst/>
          <a:ahLst/>
          <a:cxnLst/>
          <a:rect l="0" t="0" r="0" b="0"/>
          <a:pathLst>
            <a:path>
              <a:moveTo>
                <a:pt x="911823" y="0"/>
              </a:moveTo>
              <a:lnTo>
                <a:pt x="911823" y="184621"/>
              </a:lnTo>
              <a:lnTo>
                <a:pt x="0" y="184621"/>
              </a:lnTo>
              <a:lnTo>
                <a:pt x="0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18257-F5DF-41AE-BAF1-3FD468E0EEBA}">
      <dsp:nvSpPr>
        <dsp:cNvPr id="0" name=""/>
        <dsp:cNvSpPr/>
      </dsp:nvSpPr>
      <dsp:spPr>
        <a:xfrm>
          <a:off x="3318089" y="1771371"/>
          <a:ext cx="2251381" cy="270915"/>
        </a:xfrm>
        <a:custGeom>
          <a:avLst/>
          <a:gdLst/>
          <a:ahLst/>
          <a:cxnLst/>
          <a:rect l="0" t="0" r="0" b="0"/>
          <a:pathLst>
            <a:path>
              <a:moveTo>
                <a:pt x="2251381" y="0"/>
              </a:moveTo>
              <a:lnTo>
                <a:pt x="2251381" y="184621"/>
              </a:lnTo>
              <a:lnTo>
                <a:pt x="0" y="184621"/>
              </a:lnTo>
              <a:lnTo>
                <a:pt x="0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BB83-FBFA-4B4F-AFD4-46F5AC783557}">
      <dsp:nvSpPr>
        <dsp:cNvPr id="0" name=""/>
        <dsp:cNvSpPr/>
      </dsp:nvSpPr>
      <dsp:spPr>
        <a:xfrm>
          <a:off x="3910705" y="858310"/>
          <a:ext cx="1658765" cy="321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54"/>
              </a:lnTo>
              <a:lnTo>
                <a:pt x="1658765" y="235254"/>
              </a:lnTo>
              <a:lnTo>
                <a:pt x="1658765" y="3215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6CB45-3ED2-49AE-9D9E-C956FB900F8B}">
      <dsp:nvSpPr>
        <dsp:cNvPr id="0" name=""/>
        <dsp:cNvSpPr/>
      </dsp:nvSpPr>
      <dsp:spPr>
        <a:xfrm>
          <a:off x="1275338" y="1771371"/>
          <a:ext cx="673584" cy="270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21"/>
              </a:lnTo>
              <a:lnTo>
                <a:pt x="673584" y="184621"/>
              </a:lnTo>
              <a:lnTo>
                <a:pt x="673584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E9EEB-9C06-45B4-8340-985D40E8F3C9}">
      <dsp:nvSpPr>
        <dsp:cNvPr id="0" name=""/>
        <dsp:cNvSpPr/>
      </dsp:nvSpPr>
      <dsp:spPr>
        <a:xfrm>
          <a:off x="573986" y="1771371"/>
          <a:ext cx="701352" cy="270915"/>
        </a:xfrm>
        <a:custGeom>
          <a:avLst/>
          <a:gdLst/>
          <a:ahLst/>
          <a:cxnLst/>
          <a:rect l="0" t="0" r="0" b="0"/>
          <a:pathLst>
            <a:path>
              <a:moveTo>
                <a:pt x="701352" y="0"/>
              </a:moveTo>
              <a:lnTo>
                <a:pt x="701352" y="184621"/>
              </a:lnTo>
              <a:lnTo>
                <a:pt x="0" y="184621"/>
              </a:lnTo>
              <a:lnTo>
                <a:pt x="0" y="270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CE319-A3B6-4081-8975-A57096658EE7}">
      <dsp:nvSpPr>
        <dsp:cNvPr id="0" name=""/>
        <dsp:cNvSpPr/>
      </dsp:nvSpPr>
      <dsp:spPr>
        <a:xfrm>
          <a:off x="1275338" y="858310"/>
          <a:ext cx="2635366" cy="321549"/>
        </a:xfrm>
        <a:custGeom>
          <a:avLst/>
          <a:gdLst/>
          <a:ahLst/>
          <a:cxnLst/>
          <a:rect l="0" t="0" r="0" b="0"/>
          <a:pathLst>
            <a:path>
              <a:moveTo>
                <a:pt x="2635366" y="0"/>
              </a:moveTo>
              <a:lnTo>
                <a:pt x="2635366" y="235254"/>
              </a:lnTo>
              <a:lnTo>
                <a:pt x="0" y="235254"/>
              </a:lnTo>
              <a:lnTo>
                <a:pt x="0" y="3215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77434-C12D-4F78-9581-C54733ABD88B}">
      <dsp:nvSpPr>
        <dsp:cNvPr id="0" name=""/>
        <dsp:cNvSpPr/>
      </dsp:nvSpPr>
      <dsp:spPr>
        <a:xfrm>
          <a:off x="1132345" y="266798"/>
          <a:ext cx="5556719" cy="591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22A86-00B3-4268-B60F-BEC7F5B095D8}">
      <dsp:nvSpPr>
        <dsp:cNvPr id="0" name=""/>
        <dsp:cNvSpPr/>
      </dsp:nvSpPr>
      <dsp:spPr>
        <a:xfrm>
          <a:off x="1235846" y="365125"/>
          <a:ext cx="5556719" cy="591512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Навчальна діяльність</a:t>
          </a:r>
          <a:endParaRPr lang="ru-RU" sz="2800" b="1" i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1253171" y="382450"/>
        <a:ext cx="5522069" cy="556862"/>
      </dsp:txXfrm>
    </dsp:sp>
    <dsp:sp modelId="{C441C7AB-B372-430D-AD65-9A5022F3B6B1}">
      <dsp:nvSpPr>
        <dsp:cNvPr id="0" name=""/>
        <dsp:cNvSpPr/>
      </dsp:nvSpPr>
      <dsp:spPr>
        <a:xfrm>
          <a:off x="388112" y="1179859"/>
          <a:ext cx="1774452" cy="591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74D9A-2B0B-417D-B474-0ABF4D016ABC}">
      <dsp:nvSpPr>
        <dsp:cNvPr id="0" name=""/>
        <dsp:cNvSpPr/>
      </dsp:nvSpPr>
      <dsp:spPr>
        <a:xfrm>
          <a:off x="491614" y="1278186"/>
          <a:ext cx="1774452" cy="59151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/>
            <a:t>Урок</a:t>
          </a:r>
          <a:r>
            <a:rPr lang="uk-UA" sz="1600" b="1" kern="1200" dirty="0" smtClean="0"/>
            <a:t> </a:t>
          </a:r>
          <a:endParaRPr lang="ru-RU" sz="1600" b="1" kern="1200" dirty="0"/>
        </a:p>
      </dsp:txBody>
      <dsp:txXfrm>
        <a:off x="508939" y="1295511"/>
        <a:ext cx="1739802" cy="556862"/>
      </dsp:txXfrm>
    </dsp:sp>
    <dsp:sp modelId="{CB739252-11EA-48F1-AB62-7ECEE4D7D0E3}">
      <dsp:nvSpPr>
        <dsp:cNvPr id="0" name=""/>
        <dsp:cNvSpPr/>
      </dsp:nvSpPr>
      <dsp:spPr>
        <a:xfrm>
          <a:off x="3903" y="2042287"/>
          <a:ext cx="1140165" cy="1031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F8E18-0F0F-446D-A957-7CD9FFB35A41}">
      <dsp:nvSpPr>
        <dsp:cNvPr id="0" name=""/>
        <dsp:cNvSpPr/>
      </dsp:nvSpPr>
      <dsp:spPr>
        <a:xfrm>
          <a:off x="107405" y="2140613"/>
          <a:ext cx="1140165" cy="1031798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/>
            <a:t>Стандарт-ний</a:t>
          </a:r>
          <a:endParaRPr lang="ru-RU" sz="1600" b="1" kern="1200" dirty="0"/>
        </a:p>
      </dsp:txBody>
      <dsp:txXfrm>
        <a:off x="137625" y="2170833"/>
        <a:ext cx="1079725" cy="971358"/>
      </dsp:txXfrm>
    </dsp:sp>
    <dsp:sp modelId="{2A3DAC0A-623D-4476-92B3-7EAD42CDFABA}">
      <dsp:nvSpPr>
        <dsp:cNvPr id="0" name=""/>
        <dsp:cNvSpPr/>
      </dsp:nvSpPr>
      <dsp:spPr>
        <a:xfrm>
          <a:off x="1351072" y="2042287"/>
          <a:ext cx="1195701" cy="1031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40ACF-042A-4658-B160-5C3BF6B3309B}">
      <dsp:nvSpPr>
        <dsp:cNvPr id="0" name=""/>
        <dsp:cNvSpPr/>
      </dsp:nvSpPr>
      <dsp:spPr>
        <a:xfrm>
          <a:off x="1454573" y="2140613"/>
          <a:ext cx="1195701" cy="1031798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Нестандартний</a:t>
          </a:r>
          <a:endParaRPr lang="ru-RU" sz="1600" b="1" kern="1200" dirty="0"/>
        </a:p>
      </dsp:txBody>
      <dsp:txXfrm>
        <a:off x="1484793" y="2170833"/>
        <a:ext cx="1135261" cy="971358"/>
      </dsp:txXfrm>
    </dsp:sp>
    <dsp:sp modelId="{45F07E53-4872-4437-8756-6CE09E1F39F7}">
      <dsp:nvSpPr>
        <dsp:cNvPr id="0" name=""/>
        <dsp:cNvSpPr/>
      </dsp:nvSpPr>
      <dsp:spPr>
        <a:xfrm>
          <a:off x="4633293" y="1179859"/>
          <a:ext cx="1872354" cy="591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BFA93-A085-4CC6-8034-D2D8F3E80499}">
      <dsp:nvSpPr>
        <dsp:cNvPr id="0" name=""/>
        <dsp:cNvSpPr/>
      </dsp:nvSpPr>
      <dsp:spPr>
        <a:xfrm>
          <a:off x="4736795" y="1278186"/>
          <a:ext cx="1872354" cy="59151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/>
            <a:t>Позакласна робота</a:t>
          </a:r>
          <a:endParaRPr lang="ru-RU" sz="2000" b="1" i="1" kern="1200" dirty="0"/>
        </a:p>
      </dsp:txBody>
      <dsp:txXfrm>
        <a:off x="4754120" y="1295511"/>
        <a:ext cx="1837704" cy="556862"/>
      </dsp:txXfrm>
    </dsp:sp>
    <dsp:sp modelId="{29F0E7AB-0824-432B-87C5-F13A6FBC8607}">
      <dsp:nvSpPr>
        <dsp:cNvPr id="0" name=""/>
        <dsp:cNvSpPr/>
      </dsp:nvSpPr>
      <dsp:spPr>
        <a:xfrm>
          <a:off x="2753777" y="2042287"/>
          <a:ext cx="1128623" cy="989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029F2-E40F-4562-BFB0-3D6A61DFE7C9}">
      <dsp:nvSpPr>
        <dsp:cNvPr id="0" name=""/>
        <dsp:cNvSpPr/>
      </dsp:nvSpPr>
      <dsp:spPr>
        <a:xfrm>
          <a:off x="2857279" y="2140613"/>
          <a:ext cx="1128623" cy="989079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Підготовка до  конкурсів</a:t>
          </a:r>
          <a:endParaRPr lang="ru-RU" sz="1400" b="1" kern="1200" dirty="0"/>
        </a:p>
      </dsp:txBody>
      <dsp:txXfrm>
        <a:off x="2886248" y="2169582"/>
        <a:ext cx="1070685" cy="931141"/>
      </dsp:txXfrm>
    </dsp:sp>
    <dsp:sp modelId="{A178F6E2-52B2-4CE7-BACB-012F420BF5C7}">
      <dsp:nvSpPr>
        <dsp:cNvPr id="0" name=""/>
        <dsp:cNvSpPr/>
      </dsp:nvSpPr>
      <dsp:spPr>
        <a:xfrm>
          <a:off x="4089404" y="2042287"/>
          <a:ext cx="1136485" cy="978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E7E97-3A73-4F4A-BB23-DAD820CB9CD5}">
      <dsp:nvSpPr>
        <dsp:cNvPr id="0" name=""/>
        <dsp:cNvSpPr/>
      </dsp:nvSpPr>
      <dsp:spPr>
        <a:xfrm>
          <a:off x="4192905" y="2140613"/>
          <a:ext cx="1136485" cy="97879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Індивідуальні бесіди</a:t>
          </a:r>
          <a:endParaRPr lang="ru-RU" sz="1600" b="1" kern="1200" dirty="0"/>
        </a:p>
      </dsp:txBody>
      <dsp:txXfrm>
        <a:off x="4221573" y="2169281"/>
        <a:ext cx="1079149" cy="921456"/>
      </dsp:txXfrm>
    </dsp:sp>
    <dsp:sp modelId="{AC4B0D72-F496-43AC-B58C-1D9519576F7F}">
      <dsp:nvSpPr>
        <dsp:cNvPr id="0" name=""/>
        <dsp:cNvSpPr/>
      </dsp:nvSpPr>
      <dsp:spPr>
        <a:xfrm>
          <a:off x="5432893" y="2042287"/>
          <a:ext cx="1235934" cy="1031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FC325-4AFD-4D06-A09E-95C0EF907B4D}">
      <dsp:nvSpPr>
        <dsp:cNvPr id="0" name=""/>
        <dsp:cNvSpPr/>
      </dsp:nvSpPr>
      <dsp:spPr>
        <a:xfrm>
          <a:off x="5536394" y="2140613"/>
          <a:ext cx="1235934" cy="1031798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Робота з батьками</a:t>
          </a:r>
          <a:endParaRPr lang="ru-RU" sz="1600" b="1" kern="1200" dirty="0"/>
        </a:p>
      </dsp:txBody>
      <dsp:txXfrm>
        <a:off x="5566614" y="2170833"/>
        <a:ext cx="1175494" cy="971358"/>
      </dsp:txXfrm>
    </dsp:sp>
    <dsp:sp modelId="{07FD8323-019F-4951-A56F-78FB707A78CA}">
      <dsp:nvSpPr>
        <dsp:cNvPr id="0" name=""/>
        <dsp:cNvSpPr/>
      </dsp:nvSpPr>
      <dsp:spPr>
        <a:xfrm>
          <a:off x="6875830" y="2042287"/>
          <a:ext cx="1138274" cy="1048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BBF3B-7BC0-4B7F-A91A-0EBBD40B7842}">
      <dsp:nvSpPr>
        <dsp:cNvPr id="0" name=""/>
        <dsp:cNvSpPr/>
      </dsp:nvSpPr>
      <dsp:spPr>
        <a:xfrm>
          <a:off x="6979332" y="2140613"/>
          <a:ext cx="1138274" cy="104801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/>
            <a:t>Корек-ційна</a:t>
          </a:r>
          <a:r>
            <a:rPr lang="uk-UA" sz="1600" b="1" kern="1200" dirty="0" smtClean="0"/>
            <a:t>      робота </a:t>
          </a:r>
          <a:endParaRPr lang="ru-RU" sz="1600" b="1" kern="1200" dirty="0"/>
        </a:p>
      </dsp:txBody>
      <dsp:txXfrm>
        <a:off x="7010027" y="2171308"/>
        <a:ext cx="1076884" cy="986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6" Type="http://schemas.openxmlformats.org/officeDocument/2006/relationships/image" Target="../media/image56.emf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11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9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7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6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5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1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6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7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85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9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3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AAB9-9738-4D3D-847F-398DD100129B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C212C-61EA-4B3A-831D-919612A83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57.png"/><Relationship Id="rId26" Type="http://schemas.openxmlformats.org/officeDocument/2006/relationships/oleObject" Target="../embeddings/oleObject18.bin"/><Relationship Id="rId3" Type="http://schemas.openxmlformats.org/officeDocument/2006/relationships/image" Target="../media/image1.jpeg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4.png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emf"/><Relationship Id="rId20" Type="http://schemas.openxmlformats.org/officeDocument/2006/relationships/image" Target="../media/image5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11.bin"/><Relationship Id="rId24" Type="http://schemas.openxmlformats.org/officeDocument/2006/relationships/image" Target="../media/image60.png"/><Relationship Id="rId5" Type="http://schemas.openxmlformats.org/officeDocument/2006/relationships/oleObject" Target="../embeddings/oleObject8.bin"/><Relationship Id="rId15" Type="http://schemas.openxmlformats.org/officeDocument/2006/relationships/package" Target="../embeddings/Microsoft_Word_Document.docx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5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goncharova.blogspot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9467" y="2382253"/>
            <a:ext cx="68050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КЗ</a:t>
            </a:r>
            <a:r>
              <a:rPr lang="uk-UA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uk-UA" sz="4400" b="1" i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“Куп</a:t>
            </a:r>
            <a:r>
              <a:rPr lang="en-US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’</a:t>
            </a:r>
            <a:r>
              <a:rPr lang="uk-UA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я </a:t>
            </a:r>
            <a:r>
              <a:rPr lang="uk-UA" sz="4400" b="1" i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нський</a:t>
            </a:r>
            <a:r>
              <a:rPr lang="uk-UA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СНВК” ХОР</a:t>
            </a:r>
          </a:p>
          <a:p>
            <a:pPr algn="ctr"/>
            <a:r>
              <a:rPr lang="uk-UA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Презентація досвіду роботи</a:t>
            </a:r>
          </a:p>
          <a:p>
            <a:pPr algn="ctr"/>
            <a:r>
              <a:rPr lang="uk-UA" sz="4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в</a:t>
            </a:r>
            <a:r>
              <a:rPr lang="uk-UA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чителя початкових класів </a:t>
            </a:r>
          </a:p>
          <a:p>
            <a:pPr algn="ctr"/>
            <a:r>
              <a:rPr lang="uk-UA" sz="44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Гончарової</a:t>
            </a:r>
            <a:r>
              <a:rPr lang="uk-UA" sz="4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Олени Миколаївни</a:t>
            </a:r>
            <a:endParaRPr lang="ru-RU" sz="4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Горизонтальный свиток 5"/>
          <p:cNvSpPr/>
          <p:nvPr/>
        </p:nvSpPr>
        <p:spPr>
          <a:xfrm>
            <a:off x="834887" y="0"/>
            <a:ext cx="7680463" cy="12927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Інтерактивні методи навчання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876" y="1225689"/>
            <a:ext cx="372089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Робота в парах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Робота в групах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Мікрофон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Мозковий штурм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Рольова гра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Асоціативний кущ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Навчаючи-учусь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Очікування </a:t>
            </a:r>
            <a:endParaRPr lang="ru-RU" sz="2400" b="1" i="1" u="sng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8975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C:\Users\MrGoncharoff\Desktop\ПРЕзентаціЯ\IMG_20190221_104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939" y="1183209"/>
            <a:ext cx="2646330" cy="159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MrGoncharoff\Desktop\ПРЕзентаціЯ\IMG_20181121_1311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221" y="1119349"/>
            <a:ext cx="2317531" cy="16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MrGoncharoff\Desktop\ПРЕзентаціЯ\IMG_20181116_104657_BURST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1737" y="2932385"/>
            <a:ext cx="2443655" cy="159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MrGoncharoff\Desktop\ПРЕзентаціЯ\IMG_20190221_1146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8455" y="2887562"/>
            <a:ext cx="2396359" cy="158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MrGoncharoff\Desktop\ПРЕзентаціЯ\IMG_20190221_1141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3795" y="4682358"/>
            <a:ext cx="2503487" cy="19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MrGoncharoff\Desktop\ПРЕзентаціЯ\IMG_20180927_1051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3875" y="4635061"/>
            <a:ext cx="2000579" cy="19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6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" y="0"/>
            <a:ext cx="9144000" cy="6858000"/>
          </a:xfrm>
        </p:spPr>
      </p:pic>
      <p:sp>
        <p:nvSpPr>
          <p:cNvPr id="3" name="Овал 2"/>
          <p:cNvSpPr/>
          <p:nvPr/>
        </p:nvSpPr>
        <p:spPr>
          <a:xfrm>
            <a:off x="1599785" y="1131405"/>
            <a:ext cx="5652054" cy="9791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Використання ІКТ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71784" y="52353"/>
            <a:ext cx="1881809" cy="971984"/>
          </a:xfrm>
          <a:prstGeom prst="wedgeRoundRectCallout">
            <a:avLst>
              <a:gd name="adj1" fmla="val 47988"/>
              <a:gd name="adj2" fmla="val 69152"/>
              <a:gd name="adj3" fmla="val 16667"/>
            </a:avLst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Пошукова діяльність учнів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827767" y="84308"/>
            <a:ext cx="2001907" cy="927984"/>
          </a:xfrm>
          <a:prstGeom prst="wedgeRoundRectCallout">
            <a:avLst>
              <a:gd name="adj1" fmla="val -54594"/>
              <a:gd name="adj2" fmla="val 80460"/>
              <a:gd name="adj3" fmla="val 16667"/>
            </a:avLst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Проведення виховних заходів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71783" y="2217599"/>
            <a:ext cx="1881809" cy="1032273"/>
          </a:xfrm>
          <a:prstGeom prst="wedgeRoundRectCallout">
            <a:avLst>
              <a:gd name="adj1" fmla="val 50998"/>
              <a:gd name="adj2" fmla="val -70217"/>
              <a:gd name="adj3" fmla="val 16667"/>
            </a:avLst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Проектна діяльність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721750" y="2332087"/>
            <a:ext cx="2001907" cy="917786"/>
          </a:xfrm>
          <a:prstGeom prst="wedgeRoundRectCallout">
            <a:avLst>
              <a:gd name="adj1" fmla="val -53311"/>
              <a:gd name="adj2" fmla="val -88846"/>
              <a:gd name="adj3" fmla="val 16667"/>
            </a:avLst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Презентації вчителя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8625" y="4202851"/>
            <a:ext cx="515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Скоротити час на вивчення теми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712" y="5146620"/>
            <a:ext cx="805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 рівень сприйняття і усвідомлення матеріалу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178" y="6137123"/>
            <a:ext cx="796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умови для розвитку творчих здібностей учнів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4264140" y="4609581"/>
            <a:ext cx="329984" cy="602713"/>
          </a:xfrm>
          <a:prstGeom prst="downArrow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260612" y="5608285"/>
            <a:ext cx="330398" cy="602713"/>
          </a:xfrm>
          <a:prstGeom prst="downArrow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1089679" y="3333596"/>
            <a:ext cx="6848373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Застосування </a:t>
            </a:r>
            <a:r>
              <a:rPr lang="uk-UA" sz="2000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комп</a:t>
            </a:r>
            <a:r>
              <a:rPr lang="en-US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’</a:t>
            </a:r>
            <a:r>
              <a:rPr lang="uk-UA" sz="2000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ютерних</a:t>
            </a:r>
            <a:r>
              <a:rPr lang="uk-UA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технологій у освітньому процесі дає змогу:</a:t>
            </a:r>
            <a:endParaRPr lang="ru-RU" sz="2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830"/>
            <a:ext cx="9144000" cy="7191829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2261936" y="0"/>
            <a:ext cx="5594685" cy="1528011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Правила педагогічної майстерності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74175" y="3766948"/>
            <a:ext cx="2436793" cy="9066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 процес навчання дивитись як на самонавчання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6431" y="2502813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Не зупинятися на досягнутому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00051" y="2446529"/>
            <a:ext cx="2184123" cy="761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Ділитися з дітьми своїм досвідом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9997" y="5500308"/>
            <a:ext cx="2756452" cy="8279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Бути прикладом для дітей у всьому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03330" y="5562834"/>
            <a:ext cx="2676213" cy="9395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Поважати особистість учня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79958" y="3799349"/>
            <a:ext cx="2676213" cy="10774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Поєднувати </a:t>
            </a:r>
            <a:r>
              <a:rPr lang="uk-UA" b="1" dirty="0">
                <a:solidFill>
                  <a:schemeClr val="tx1"/>
                </a:solidFill>
              </a:rPr>
              <a:t>е</a:t>
            </a:r>
            <a:r>
              <a:rPr lang="uk-UA" b="1" dirty="0" smtClean="0">
                <a:solidFill>
                  <a:schemeClr val="tx1"/>
                </a:solidFill>
              </a:rPr>
              <a:t>моційну </a:t>
            </a:r>
            <a:r>
              <a:rPr lang="uk-UA" b="1" dirty="0" smtClean="0">
                <a:solidFill>
                  <a:schemeClr val="tx1"/>
                </a:solidFill>
              </a:rPr>
              <a:t>та пізнавальну сторони освітньої діяльності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054"/>
            <a:ext cx="9144000" cy="8168054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1454727" y="-1158304"/>
            <a:ext cx="6497783" cy="115830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Підвищення професійного рівня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5846" y="1430215"/>
          <a:ext cx="2690447" cy="1665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46" y="1430215"/>
                        <a:ext cx="2690447" cy="1665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352068" y="0"/>
          <a:ext cx="2486025" cy="162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PDF" r:id="rId6" imgW="0" imgH="0" progId="FoxitReader.Document">
                  <p:embed/>
                </p:oleObj>
              </mc:Choice>
              <mc:Fallback>
                <p:oleObj name="PDF" r:id="rId6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068" y="0"/>
                        <a:ext cx="2486025" cy="1629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253528" y="0"/>
          <a:ext cx="2398102" cy="172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PDF" r:id="rId8" imgW="0" imgH="0" progId="FoxitReader.Document">
                  <p:embed/>
                </p:oleObj>
              </mc:Choice>
              <mc:Fallback>
                <p:oleObj name="PDF" r:id="rId8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3528" y="0"/>
                        <a:ext cx="2398102" cy="1723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471138" y="1946031"/>
          <a:ext cx="2450123" cy="194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PDF" r:id="rId10" imgW="0" imgH="0" progId="FoxitReader.Document">
                  <p:embed/>
                </p:oleObj>
              </mc:Choice>
              <mc:Fallback>
                <p:oleObj name="PDF" r:id="rId10" imgW="0" imgH="0" progId="FoxitReader.Documen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138" y="1946031"/>
                        <a:ext cx="2450123" cy="1942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3575538" y="1939804"/>
          <a:ext cx="2556362" cy="191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DF" r:id="rId12" imgW="0" imgH="0" progId="FoxitReader.Document">
                  <p:embed/>
                </p:oleObj>
              </mc:Choice>
              <mc:Fallback>
                <p:oleObj name="PDF" r:id="rId12" imgW="0" imgH="0" progId="FoxitReader.Documen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538" y="1939804"/>
                        <a:ext cx="2556362" cy="1911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3579511" y="4401995"/>
          <a:ext cx="2598551" cy="1897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DF" r:id="rId14" imgW="0" imgH="0" progId="FoxitReader.Document">
                  <p:embed/>
                </p:oleObj>
              </mc:Choice>
              <mc:Fallback>
                <p:oleObj name="PDF" r:id="rId14" imgW="0" imgH="0" progId="FoxitReader.Documen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511" y="4401995"/>
                        <a:ext cx="2598551" cy="1897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8" name="Picture 8" descr="F:\Сертифікати\сертифікат учасника семінару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8127" y="4544241"/>
            <a:ext cx="2419350" cy="1876425"/>
          </a:xfrm>
          <a:prstGeom prst="rect">
            <a:avLst/>
          </a:prstGeom>
          <a:noFill/>
        </p:spPr>
      </p:pic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199292" y="3903947"/>
          <a:ext cx="3040912" cy="2098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PDF" r:id="rId17" imgW="0" imgH="0" progId="FoxitReader.Document">
                  <p:embed/>
                </p:oleObj>
              </mc:Choice>
              <mc:Fallback>
                <p:oleObj name="PDF" r:id="rId17" imgW="0" imgH="0" progId="FoxitReader.Documen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92" y="3903947"/>
                        <a:ext cx="3040912" cy="2098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6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14"/>
            <a:ext cx="9144000" cy="3458844"/>
          </a:xfrm>
        </p:spPr>
      </p:pic>
      <p:sp>
        <p:nvSpPr>
          <p:cNvPr id="6" name="Горизонтальный свиток 5"/>
          <p:cNvSpPr/>
          <p:nvPr/>
        </p:nvSpPr>
        <p:spPr>
          <a:xfrm>
            <a:off x="1987825" y="0"/>
            <a:ext cx="5168349" cy="108667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Професійна діяльність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066761221"/>
              </p:ext>
            </p:extLst>
          </p:nvPr>
        </p:nvGraphicFramePr>
        <p:xfrm>
          <a:off x="198782" y="927653"/>
          <a:ext cx="9051234" cy="388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H="1">
            <a:off x="1762539" y="1523740"/>
            <a:ext cx="1742660" cy="609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221357" y="2224608"/>
            <a:ext cx="145773" cy="174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67130" y="1620597"/>
            <a:ext cx="1630018" cy="513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505199" y="2063500"/>
            <a:ext cx="119271" cy="1391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Горизонтальный свиток 16"/>
          <p:cNvSpPr/>
          <p:nvPr/>
        </p:nvSpPr>
        <p:spPr>
          <a:xfrm>
            <a:off x="2013533" y="0"/>
            <a:ext cx="5168349" cy="108667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Професійна діяльність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C:\Users\MrGoncharoff\Documents\моя работ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3241" y="3429000"/>
            <a:ext cx="3310760" cy="3428999"/>
          </a:xfrm>
          <a:prstGeom prst="rect">
            <a:avLst/>
          </a:prstGeom>
          <a:noFill/>
        </p:spPr>
      </p:pic>
      <p:pic>
        <p:nvPicPr>
          <p:cNvPr id="18" name="Рисунок 17" descr="F:\Фото МО\DSC_748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" y="3452648"/>
            <a:ext cx="2885091" cy="340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parostok.com.ua/wp-content/uploads/2015/11/%D1%81%D0%BB%D0%BE%D0%B1%D0%BE%D0%B6%D0%B0%D0%BD%D1%89%D0%B8%D0%BD%D0%B0-01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37792" y="3429000"/>
            <a:ext cx="305851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3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14"/>
            <a:ext cx="9144000" cy="6827686"/>
          </a:xfrm>
        </p:spPr>
      </p:pic>
      <p:sp>
        <p:nvSpPr>
          <p:cNvPr id="6" name="Горизонтальный свиток 5"/>
          <p:cNvSpPr/>
          <p:nvPr/>
        </p:nvSpPr>
        <p:spPr>
          <a:xfrm>
            <a:off x="1987825" y="0"/>
            <a:ext cx="5168349" cy="108667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Професійна діяльність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066761221"/>
              </p:ext>
            </p:extLst>
          </p:nvPr>
        </p:nvGraphicFramePr>
        <p:xfrm>
          <a:off x="198782" y="927652"/>
          <a:ext cx="9051234" cy="5930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Горизонтальный свиток 16"/>
          <p:cNvSpPr/>
          <p:nvPr/>
        </p:nvSpPr>
        <p:spPr>
          <a:xfrm>
            <a:off x="2013533" y="0"/>
            <a:ext cx="5168349" cy="108667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Оздоровча робота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Рисунок 13" descr="C:\Users\MrGoncharoff\Documents\-6-638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0160" y="1519310"/>
            <a:ext cx="7343336" cy="50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3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69050165"/>
              </p:ext>
            </p:extLst>
          </p:nvPr>
        </p:nvGraphicFramePr>
        <p:xfrm>
          <a:off x="496130" y="0"/>
          <a:ext cx="8121510" cy="350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http://parostok.com.ua/wp-content/uploads/2018/11/DSC_39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6450" y="3384183"/>
            <a:ext cx="2171700" cy="326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MrGoncharoff\Desktop\ПРЕзентаціЯ\IMG_20190207_15541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0050" y="3365938"/>
            <a:ext cx="1724025" cy="33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MrGoncharoff\Desktop\ПРЕзентаціЯ\IMG_20181114_124922_BURST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09793" y="3320030"/>
            <a:ext cx="1513490" cy="334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MrGoncharoff\Desktop\ПРЕзентаціЯ\IMG_20181114_12525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95974" y="3365938"/>
            <a:ext cx="1592645" cy="328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 descr="DSC_125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6481" y="3357234"/>
            <a:ext cx="1963793" cy="32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1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Горизонтальный свиток 5"/>
          <p:cNvSpPr/>
          <p:nvPr/>
        </p:nvSpPr>
        <p:spPr>
          <a:xfrm>
            <a:off x="2013533" y="0"/>
            <a:ext cx="5168349" cy="980661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Д</a:t>
            </a:r>
            <a:r>
              <a:rPr lang="uk-UA" sz="32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осягнення моїх учнів</a:t>
            </a:r>
            <a:endParaRPr lang="ru-RU" sz="32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Рисунок 4" descr="http://parostok.com.ua/wp-content/uploads/2018/03/P80321-1314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" y="1031030"/>
            <a:ext cx="2113289" cy="188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arostok.com.ua/wp-content/uploads/2016/09/DSC_35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0919" y="1011936"/>
            <a:ext cx="1991353" cy="191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arostok.com.ua/wp-content/uploads/2018/03/DSC_14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4300" y="999744"/>
            <a:ext cx="1985955" cy="19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arostok.com.ua/wp-content/uploads/2018/03/DSC_14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224" y="3096768"/>
            <a:ext cx="2121408" cy="15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arostok.com.ua/wp-content/uploads/2018/05/DSC_20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152" y="3035809"/>
            <a:ext cx="1987296" cy="158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фото Наш клас\Фото 2-й клас\DSC_038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3744" y="3072384"/>
            <a:ext cx="1950720" cy="155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MrGoncharoff\Desktop\ПРЕзентаціЯ\IMG_20180330_10314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6106" y="4779264"/>
            <a:ext cx="1921782" cy="191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MrGoncharoff\Desktop\ПРЕзентаціЯ\IMG_20180426_10403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0672" y="4791457"/>
            <a:ext cx="2012513" cy="179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MrGoncharoff\Documents\podelki_iz_shishek_buket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83837" y="4774429"/>
            <a:ext cx="2219653" cy="184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MrGoncharoff\Documents\Загоруйко-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0574" y="3066708"/>
            <a:ext cx="2077763" cy="15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MrGoncharoff\Documents\3669190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0572" y="4815840"/>
            <a:ext cx="209906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MrGoncharoff\Documents\DSC_664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9712" y="1024128"/>
            <a:ext cx="1983041" cy="19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30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1987825" y="378634"/>
            <a:ext cx="5168349" cy="980661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Мої досягнення</a:t>
            </a:r>
            <a:endParaRPr lang="ru-RU" sz="36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MrGoncharoff\Documents\ПРЕзентаціЯ\IMG_20180321_002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2712" y="3565003"/>
            <a:ext cx="1620458" cy="2530273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585732" y="1376934"/>
          <a:ext cx="928868" cy="204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732" y="1376934"/>
                        <a:ext cx="928868" cy="2045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523281" y="1281908"/>
          <a:ext cx="1261640" cy="212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DF" r:id="rId7" imgW="0" imgH="0" progId="FoxitReader.Document">
                  <p:embed/>
                </p:oleObj>
              </mc:Choice>
              <mc:Fallback>
                <p:oleObj name="PDF" r:id="rId7" imgW="0" imgH="0" progId="FoxitReader.Documen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281" y="1281908"/>
                        <a:ext cx="1261640" cy="2122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806328" y="1315427"/>
          <a:ext cx="1311217" cy="208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DF" r:id="rId9" imgW="0" imgH="0" progId="FoxitReader.Document">
                  <p:embed/>
                </p:oleObj>
              </mc:Choice>
              <mc:Fallback>
                <p:oleObj name="PDF" r:id="rId9" imgW="0" imgH="0" progId="FoxitReader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328" y="1315427"/>
                        <a:ext cx="1311217" cy="2088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887372" y="1297625"/>
          <a:ext cx="1215575" cy="2125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DF" r:id="rId11" imgW="0" imgH="0" progId="FoxitReader.Document">
                  <p:embed/>
                </p:oleObj>
              </mc:Choice>
              <mc:Fallback>
                <p:oleObj name="PDF" r:id="rId11" imgW="0" imgH="0" progId="FoxitReader.Documen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372" y="1297625"/>
                        <a:ext cx="1215575" cy="2125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6119446" y="1321534"/>
          <a:ext cx="1336432" cy="201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DF" r:id="rId13" imgW="0" imgH="0" progId="FoxitReader.Document">
                  <p:embed/>
                </p:oleObj>
              </mc:Choice>
              <mc:Fallback>
                <p:oleObj name="PDF" r:id="rId13" imgW="0" imgH="0" progId="FoxitReader.Documen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446" y="1321534"/>
                        <a:ext cx="1336432" cy="2019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7486649" y="1301261"/>
          <a:ext cx="1460581" cy="219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Документ" r:id="rId15" imgW="6230145" imgH="8867710" progId="Word.Document.12">
                  <p:embed/>
                </p:oleObj>
              </mc:Choice>
              <mc:Fallback>
                <p:oleObj name="Документ" r:id="rId15" imgW="6230145" imgH="8867710" progId="Word.Document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649" y="1301261"/>
                        <a:ext cx="1460581" cy="2198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0" y="4223894"/>
          <a:ext cx="1336431" cy="245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DF" r:id="rId17" imgW="0" imgH="0" progId="FoxitReader.Document">
                  <p:embed/>
                </p:oleObj>
              </mc:Choice>
              <mc:Fallback>
                <p:oleObj name="PDF" r:id="rId17" imgW="0" imgH="0" progId="FoxitReader.Documen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23894"/>
                        <a:ext cx="1336431" cy="2454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1286643" y="3783610"/>
          <a:ext cx="1299185" cy="245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DF" r:id="rId19" imgW="0" imgH="0" progId="FoxitReader.Document">
                  <p:embed/>
                </p:oleObj>
              </mc:Choice>
              <mc:Fallback>
                <p:oleObj name="PDF" r:id="rId19" imgW="0" imgH="0" progId="FoxitReader.Documen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643" y="3783610"/>
                        <a:ext cx="1299185" cy="2454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2486369" y="4287778"/>
          <a:ext cx="1516062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DF" r:id="rId21" imgW="0" imgH="0" progId="FoxitReader.Document">
                  <p:embed/>
                </p:oleObj>
              </mc:Choice>
              <mc:Fallback>
                <p:oleObj name="PDF" r:id="rId21" imgW="0" imgH="0" progId="FoxitReader.Document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369" y="4287778"/>
                        <a:ext cx="1516062" cy="235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0" y="1864168"/>
          <a:ext cx="1412111" cy="18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DF" r:id="rId23" imgW="0" imgH="0" progId="FoxitReader.Document">
                  <p:embed/>
                </p:oleObj>
              </mc:Choice>
              <mc:Fallback>
                <p:oleObj name="PDF" r:id="rId23" imgW="0" imgH="0" progId="FoxitReader.Document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64168"/>
                        <a:ext cx="1412111" cy="18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5684115" y="3929686"/>
          <a:ext cx="1516061" cy="243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DF" r:id="rId25" imgW="0" imgH="0" progId="FoxitReader.Document">
                  <p:embed/>
                </p:oleObj>
              </mc:Choice>
              <mc:Fallback>
                <p:oleObj name="PDF" r:id="rId25" imgW="0" imgH="0" progId="FoxitReader.Document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115" y="3929686"/>
                        <a:ext cx="1516061" cy="243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7189790" y="3492500"/>
          <a:ext cx="1595396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DF" r:id="rId26" imgW="0" imgH="0" progId="FoxitReader.Document">
                  <p:embed/>
                </p:oleObj>
              </mc:Choice>
              <mc:Fallback>
                <p:oleObj name="PDF" r:id="rId26" imgW="0" imgH="0" progId="FoxitReader.Document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9790" y="3492500"/>
                        <a:ext cx="1595396" cy="233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9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58462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1099930" y="47246"/>
            <a:ext cx="7129670" cy="980661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Виховна робота</a:t>
            </a:r>
            <a:endParaRPr lang="ru-RU" sz="36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 descr="C:\Users\MrGoncharoff\Documents\images (8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0" y="3643086"/>
            <a:ext cx="4165600" cy="299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MrGoncharoff\Documents\images (2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95" y="1142096"/>
            <a:ext cx="2706785" cy="227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MrGoncharoff\Documents\би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8192" y="1137309"/>
            <a:ext cx="3654315" cy="247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MrGoncharoff\Documents\img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361" y="3657600"/>
            <a:ext cx="4405696" cy="29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arostok.com.ua/wp-content/uploads/2017/04/DSCN04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3370" y="1132114"/>
            <a:ext cx="2481943" cy="239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68"/>
            <a:ext cx="9144000" cy="7135168"/>
          </a:xfrm>
        </p:spPr>
      </p:pic>
      <p:sp>
        <p:nvSpPr>
          <p:cNvPr id="6" name="Прямоугольник 5"/>
          <p:cNvSpPr/>
          <p:nvPr/>
        </p:nvSpPr>
        <p:spPr>
          <a:xfrm>
            <a:off x="3699803" y="904774"/>
            <a:ext cx="54441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400" b="1" u="sng" kern="0" dirty="0">
                <a:solidFill>
                  <a:srgbClr val="002060"/>
                </a:solidFill>
              </a:rPr>
              <a:t>П.І.Б.: 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Гончарова</a:t>
            </a:r>
            <a:r>
              <a:rPr lang="uk-UA" sz="2400" i="1" kern="0" dirty="0" smtClean="0">
                <a:solidFill>
                  <a:prstClr val="black"/>
                </a:solidFill>
              </a:rPr>
              <a:t> Олена Миколаївна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 smtClean="0">
                <a:solidFill>
                  <a:srgbClr val="002060"/>
                </a:solidFill>
              </a:rPr>
              <a:t>Освіта</a:t>
            </a:r>
            <a:r>
              <a:rPr lang="uk-UA" sz="2400" b="1" u="sng" kern="0" dirty="0" smtClean="0">
                <a:solidFill>
                  <a:srgbClr val="002060"/>
                </a:solidFill>
              </a:rPr>
              <a:t>: </a:t>
            </a:r>
            <a:r>
              <a:rPr lang="uk-UA" sz="2400" i="1" kern="0" dirty="0" smtClean="0">
                <a:solidFill>
                  <a:prstClr val="black"/>
                </a:solidFill>
              </a:rPr>
              <a:t>вища</a:t>
            </a:r>
            <a:r>
              <a:rPr lang="uk-UA" sz="2400" i="1" kern="0" dirty="0">
                <a:solidFill>
                  <a:prstClr val="black"/>
                </a:solidFill>
              </a:rPr>
              <a:t>, 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Слов</a:t>
            </a:r>
            <a:r>
              <a:rPr lang="en-US" sz="2400" i="1" kern="0" dirty="0" smtClean="0">
                <a:solidFill>
                  <a:prstClr val="black"/>
                </a:solidFill>
              </a:rPr>
              <a:t>‘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янський</a:t>
            </a:r>
            <a:r>
              <a:rPr lang="uk-UA" sz="2400" i="1" kern="0" dirty="0" smtClean="0">
                <a:solidFill>
                  <a:prstClr val="black"/>
                </a:solidFill>
              </a:rPr>
              <a:t> державний педагогічний університет,</a:t>
            </a:r>
            <a:r>
              <a:rPr lang="uk-UA" sz="2400" i="1" kern="0" dirty="0">
                <a:solidFill>
                  <a:prstClr val="black"/>
                </a:solidFill>
              </a:rPr>
              <a:t> </a:t>
            </a:r>
            <a:r>
              <a:rPr lang="uk-UA" sz="2400" i="1" kern="0" dirty="0" smtClean="0">
                <a:solidFill>
                  <a:prstClr val="black"/>
                </a:solidFill>
              </a:rPr>
              <a:t>2008рік 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>
                <a:solidFill>
                  <a:srgbClr val="002060"/>
                </a:solidFill>
              </a:rPr>
              <a:t>Кваліфікація за дипломом: </a:t>
            </a:r>
            <a:r>
              <a:rPr lang="uk-UA" sz="2400" i="1" kern="0" dirty="0" smtClean="0">
                <a:solidFill>
                  <a:prstClr val="black"/>
                </a:solidFill>
              </a:rPr>
              <a:t> спеціаліст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>
                <a:solidFill>
                  <a:srgbClr val="002060"/>
                </a:solidFill>
              </a:rPr>
              <a:t>Посада: </a:t>
            </a:r>
            <a:r>
              <a:rPr lang="uk-UA" sz="2400" i="1" kern="0" dirty="0" smtClean="0">
                <a:solidFill>
                  <a:prstClr val="black"/>
                </a:solidFill>
              </a:rPr>
              <a:t>вчитель початкових класів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>
                <a:solidFill>
                  <a:srgbClr val="002060"/>
                </a:solidFill>
              </a:rPr>
              <a:t>Загальний стаж роботи: </a:t>
            </a:r>
            <a:r>
              <a:rPr lang="uk-UA" sz="2400" i="1" kern="0" dirty="0" smtClean="0">
                <a:solidFill>
                  <a:prstClr val="black"/>
                </a:solidFill>
              </a:rPr>
              <a:t>29 років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 smtClean="0">
                <a:solidFill>
                  <a:srgbClr val="002060"/>
                </a:solidFill>
              </a:rPr>
              <a:t>Стаж роботи у закладі: </a:t>
            </a:r>
            <a:r>
              <a:rPr lang="uk-UA" sz="2400" i="1" kern="0" dirty="0" smtClean="0">
                <a:solidFill>
                  <a:prstClr val="black"/>
                </a:solidFill>
              </a:rPr>
              <a:t> 4 роки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>
                <a:solidFill>
                  <a:srgbClr val="002060"/>
                </a:solidFill>
              </a:rPr>
              <a:t>Форми підвищення кваліфікації:</a:t>
            </a:r>
            <a:r>
              <a:rPr lang="uk-UA" sz="2400" u="sng" kern="0" dirty="0">
                <a:solidFill>
                  <a:srgbClr val="002060"/>
                </a:solidFill>
              </a:rPr>
              <a:t> </a:t>
            </a:r>
            <a:r>
              <a:rPr lang="uk-UA" sz="2400" i="1" kern="0" dirty="0">
                <a:solidFill>
                  <a:prstClr val="black"/>
                </a:solidFill>
              </a:rPr>
              <a:t>курси </a:t>
            </a:r>
          </a:p>
          <a:p>
            <a:pPr lvl="0">
              <a:defRPr/>
            </a:pPr>
            <a:r>
              <a:rPr lang="uk-UA" sz="2400" i="1" kern="0" dirty="0">
                <a:solidFill>
                  <a:prstClr val="black"/>
                </a:solidFill>
              </a:rPr>
              <a:t>вчителів </a:t>
            </a:r>
            <a:r>
              <a:rPr lang="uk-UA" sz="2400" i="1" kern="0" dirty="0" smtClean="0">
                <a:solidFill>
                  <a:prstClr val="black"/>
                </a:solidFill>
              </a:rPr>
              <a:t>початкового навчання при              КВНЗ 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“Харківська</a:t>
            </a:r>
            <a:r>
              <a:rPr lang="uk-UA" sz="2400" i="1" kern="0" dirty="0" smtClean="0">
                <a:solidFill>
                  <a:prstClr val="black"/>
                </a:solidFill>
              </a:rPr>
              <a:t> академія неперервної освіти, напрям 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“Початкові</a:t>
            </a:r>
            <a:r>
              <a:rPr lang="uk-UA" sz="2400" i="1" kern="0" dirty="0" smtClean="0">
                <a:solidFill>
                  <a:prstClr val="black"/>
                </a:solidFill>
              </a:rPr>
              <a:t> </a:t>
            </a:r>
            <a:r>
              <a:rPr lang="uk-UA" sz="2400" i="1" kern="0" dirty="0" err="1" smtClean="0">
                <a:solidFill>
                  <a:prstClr val="black"/>
                </a:solidFill>
              </a:rPr>
              <a:t>класи”</a:t>
            </a:r>
            <a:r>
              <a:rPr lang="uk-UA" sz="2400" i="1" kern="0" dirty="0" smtClean="0">
                <a:solidFill>
                  <a:prstClr val="black"/>
                </a:solidFill>
              </a:rPr>
              <a:t>, 2018 рік</a:t>
            </a:r>
            <a:endParaRPr lang="uk-UA" sz="2400" i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2400" b="1" u="sng" kern="0" dirty="0" smtClean="0">
                <a:solidFill>
                  <a:srgbClr val="002060"/>
                </a:solidFill>
              </a:rPr>
              <a:t>Результати </a:t>
            </a:r>
            <a:r>
              <a:rPr lang="uk-UA" sz="2400" b="1" u="sng" kern="0" dirty="0">
                <a:solidFill>
                  <a:srgbClr val="002060"/>
                </a:solidFill>
              </a:rPr>
              <a:t>попередньої </a:t>
            </a:r>
            <a:r>
              <a:rPr lang="uk-UA" sz="2400" b="1" u="sng" kern="0" dirty="0" smtClean="0">
                <a:solidFill>
                  <a:srgbClr val="002060"/>
                </a:solidFill>
              </a:rPr>
              <a:t>атестації:</a:t>
            </a:r>
            <a:r>
              <a:rPr lang="uk-UA" sz="2400" i="1" kern="0" dirty="0" smtClean="0">
                <a:solidFill>
                  <a:prstClr val="black"/>
                </a:solidFill>
              </a:rPr>
              <a:t>перша </a:t>
            </a:r>
            <a:r>
              <a:rPr lang="uk-UA" sz="2400" i="1" kern="0" dirty="0">
                <a:solidFill>
                  <a:prstClr val="black"/>
                </a:solidFill>
              </a:rPr>
              <a:t>кваліфікаційна </a:t>
            </a:r>
            <a:r>
              <a:rPr lang="uk-UA" sz="2400" i="1" kern="0" dirty="0" smtClean="0">
                <a:solidFill>
                  <a:prstClr val="black"/>
                </a:solidFill>
              </a:rPr>
              <a:t>категорія </a:t>
            </a:r>
            <a:endParaRPr lang="uk-UA" sz="2400" i="1" kern="0" dirty="0">
              <a:solidFill>
                <a:prstClr val="black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141621" y="0"/>
            <a:ext cx="5185611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Методична карта вчителя</a:t>
            </a:r>
            <a:endParaRPr lang="ru-RU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8975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MrGoncharoff\Pictures\img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3681663" cy="4800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62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1759527" y="47245"/>
            <a:ext cx="6068291" cy="1365919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Формування комунікативних здібностей </a:t>
            </a:r>
            <a:endParaRPr lang="ru-RU" sz="36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6431" y="2502813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Зниження рівня агресивності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01048" y="2530521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Зменшення емоційного напруження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27122" y="1560704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Корекція поведінки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1014" y="4234631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Контролювання емоційного стану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01050" y="4248486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Набуття нового досвіду спілкування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11886" y="5661650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Підвищення рівня самооцінки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9450" y="5717068"/>
            <a:ext cx="2869923" cy="733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Вивчення етикетних формул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67345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1745673" y="47245"/>
            <a:ext cx="5971309" cy="1532173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С</a:t>
            </a:r>
            <a:r>
              <a:rPr lang="uk-UA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творення ситуації успіху</a:t>
            </a:r>
            <a:endParaRPr lang="ru-RU" sz="36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 descr="C:\Users\MrGoncharoff\Documents\DSC_66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966" y="1512166"/>
            <a:ext cx="17970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MrGoncharoff\Documents\DSC_605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7306" y="1484457"/>
            <a:ext cx="197040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MrGoncharoff\Desktop\ПРЕзентаціЯ\IMG_20180411_115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085" y="3443513"/>
            <a:ext cx="1872812" cy="16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MrGoncharoff\Desktop\ПРЕзентаціЯ\IMG_20180426_120029_BURST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3156" y="3481790"/>
            <a:ext cx="1954924" cy="15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MrGoncharoff\Desktop\ПРЕзентаціЯ\IMG_20180406_1203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8157" y="3825288"/>
            <a:ext cx="1639614" cy="111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MrGoncharoff\Desktop\ПРЕзентаціЯ\IMG_20181011_111219_BURST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785" y="1715283"/>
            <a:ext cx="1715157" cy="143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parostok.com.ua/wp-content/uploads/2018/11/DSC_396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6935" y="3679098"/>
            <a:ext cx="1710711" cy="12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фото Наш клас\Фото тиждень початкових класів\DSC_185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934" y="5292197"/>
            <a:ext cx="1444603" cy="12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Наш клас\Фото 3-й клас\DSC_874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14766" y="1649836"/>
            <a:ext cx="1257957" cy="125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фото Наш клас\Фото 3-й клас\DSC_874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30855" y="5278342"/>
            <a:ext cx="1147598" cy="12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MrGoncharoff\Desktop\ПРЕзентаціЯ\IMG_20190123_122615_BURST2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6700" y="5056908"/>
            <a:ext cx="1698645" cy="145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MrGoncharoff\Desktop\ПРЕзентаціЯ\IMG_20181114_125651_BURST2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15751" y="5221252"/>
            <a:ext cx="1847050" cy="140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C:\Users\MrGoncharoff\Documents\моя дол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291" y="540327"/>
            <a:ext cx="6054436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2311897" y="0"/>
            <a:ext cx="4367464" cy="980661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Мій </a:t>
            </a:r>
            <a:r>
              <a:rPr lang="uk-UA" sz="3600" b="1" i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блог</a:t>
            </a:r>
            <a:endParaRPr lang="ru-RU" sz="36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064712" y="815386"/>
            <a:ext cx="7866346" cy="60554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696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Open Sans"/>
                <a:cs typeface="Arial" pitchFamily="34" charset="0"/>
              </a:rPr>
              <a:t>                                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 smtClean="0">
              <a:solidFill>
                <a:srgbClr val="FF6600"/>
              </a:solidFill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 smtClean="0">
              <a:solidFill>
                <a:srgbClr val="FF6600"/>
              </a:solidFill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 smtClean="0">
              <a:solidFill>
                <a:srgbClr val="FF6600"/>
              </a:solidFill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20202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cs typeface="Arial" pitchFamily="34" charset="0"/>
              </a:rPr>
              <a:t>Регистрация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cs typeface="Arial" pitchFamily="34" charset="0"/>
              </a:rPr>
              <a:t>Blogger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cs typeface="Arial" pitchFamily="34" charset="0"/>
              </a:rPr>
              <a:t>: февраль 2019 г.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0202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bloggoncharova.blogspot.com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                            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rgbClr val="00838F"/>
                </a:solidFill>
                <a:latin typeface="Arial" pitchFamily="34" charset="0"/>
                <a:cs typeface="Arial" pitchFamily="34" charset="0"/>
                <a:hlinkClick r:id="rId3"/>
              </a:rPr>
              <a:t>                          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Блог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вчителя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початкових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класів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Гончарової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Олени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38F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700" b="0" i="0" u="none" strike="noStrike" cap="none" normalizeH="0" baseline="0" dirty="0" smtClean="0">
              <a:ln>
                <a:noFill/>
              </a:ln>
              <a:solidFill>
                <a:srgbClr val="20202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6" name="Picture 6" descr="Моя фотограф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0071" y="1014608"/>
            <a:ext cx="2793306" cy="3569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" y="268014"/>
            <a:ext cx="8339960" cy="6148552"/>
          </a:xfrm>
        </p:spPr>
      </p:pic>
      <p:sp>
        <p:nvSpPr>
          <p:cNvPr id="6" name="Прямоугольник 5"/>
          <p:cNvSpPr/>
          <p:nvPr/>
        </p:nvSpPr>
        <p:spPr>
          <a:xfrm rot="20491569">
            <a:off x="2145109" y="208769"/>
            <a:ext cx="6511650" cy="64633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8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Monotype Corsiva" panose="03010101010201010101" pitchFamily="66" charset="0"/>
              </a:rPr>
              <a:t>Дякую</a:t>
            </a:r>
            <a:r>
              <a:rPr lang="ru-RU" sz="13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Monotype Corsiva" panose="03010101010201010101" pitchFamily="66" charset="0"/>
              </a:rPr>
              <a:t> за</a:t>
            </a:r>
          </a:p>
          <a:p>
            <a:pPr algn="ctr"/>
            <a:r>
              <a:rPr lang="ru-RU" sz="13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Monotype Corsiva" panose="03010101010201010101" pitchFamily="66" charset="0"/>
              </a:rPr>
              <a:t>   </a:t>
            </a:r>
            <a:r>
              <a:rPr lang="ru-RU" sz="138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Monotype Corsiva" panose="03010101010201010101" pitchFamily="66" charset="0"/>
              </a:rPr>
              <a:t>увагу</a:t>
            </a:r>
            <a:r>
              <a:rPr lang="ru-RU" sz="13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Monotype Corsiva" panose="03010101010201010101" pitchFamily="66" charset="0"/>
              </a:rPr>
              <a:t> !</a:t>
            </a:r>
            <a:endParaRPr lang="ru-RU" sz="138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3009013"/>
          </a:xfrm>
        </p:spPr>
      </p:pic>
      <p:sp>
        <p:nvSpPr>
          <p:cNvPr id="5" name="TextBox 4"/>
          <p:cNvSpPr txBox="1"/>
          <p:nvPr/>
        </p:nvSpPr>
        <p:spPr>
          <a:xfrm>
            <a:off x="924025" y="1394693"/>
            <a:ext cx="76657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Жити інтересами дітей:</a:t>
            </a:r>
          </a:p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водночас  підноситися над ними досвідом і  знаннями.</a:t>
            </a: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sz="2800" b="1" i="1" u="sng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79346" y="1100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331746" y="2624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484146" y="4148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 descr="F:\фото Наш клас\Фото 3-й клас\DSC_8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5403"/>
            <a:ext cx="9144000" cy="5570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252" cy="6858000"/>
          </a:xfrm>
        </p:spPr>
      </p:pic>
      <p:sp>
        <p:nvSpPr>
          <p:cNvPr id="5" name="TextBox 4"/>
          <p:cNvSpPr txBox="1"/>
          <p:nvPr/>
        </p:nvSpPr>
        <p:spPr>
          <a:xfrm>
            <a:off x="733926" y="1394693"/>
            <a:ext cx="7855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Здатність знайти себе. Зберегти своє “Я”. Залишатися собою. </a:t>
            </a: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sz="2800" b="1" i="1" u="sng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79346" y="1100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331746" y="2624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484146" y="4148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Життєве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3652" y="2286001"/>
            <a:ext cx="495701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8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252" cy="2923953"/>
          </a:xfrm>
        </p:spPr>
      </p:pic>
      <p:sp>
        <p:nvSpPr>
          <p:cNvPr id="5" name="TextBox 4"/>
          <p:cNvSpPr txBox="1"/>
          <p:nvPr/>
        </p:nvSpPr>
        <p:spPr>
          <a:xfrm>
            <a:off x="924025" y="1394693"/>
            <a:ext cx="7665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Все в моїх руках,</a:t>
            </a:r>
          </a:p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тому їх не можна опускати.</a:t>
            </a: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u="sng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sz="2800" b="1" i="1" u="sng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79346" y="1100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331746" y="2624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Педагогічне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484146" y="414836"/>
            <a:ext cx="5208104" cy="1033272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Творче кредо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http://parostok.com.ua/wp-content/uploads/2017/01/DSC_6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377441"/>
            <a:ext cx="4797083" cy="471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_06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015" y="2363371"/>
            <a:ext cx="4360985" cy="471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8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425354" cy="3147237"/>
          </a:xfrm>
        </p:spPr>
      </p:pic>
      <p:sp>
        <p:nvSpPr>
          <p:cNvPr id="5" name="TextBox 4"/>
          <p:cNvSpPr txBox="1"/>
          <p:nvPr/>
        </p:nvSpPr>
        <p:spPr>
          <a:xfrm>
            <a:off x="1182255" y="332509"/>
            <a:ext cx="7407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Мої учні – це частинка </a:t>
            </a:r>
          </a:p>
          <a:p>
            <a:pPr algn="ctr"/>
            <a:r>
              <a:rPr lang="uk-UA" sz="2800" b="1" i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мене самої, мого “ Я”.</a:t>
            </a:r>
            <a:endParaRPr lang="ru-RU" sz="2800" b="1" i="1" u="sng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F:\фото Наш клас\Фото 3-й клас\DSC_8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20455"/>
            <a:ext cx="9453489" cy="6357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454"/>
            <a:ext cx="9144000" cy="7481453"/>
          </a:xfrm>
        </p:spPr>
      </p:pic>
      <p:sp>
        <p:nvSpPr>
          <p:cNvPr id="6" name="TextBox 5"/>
          <p:cNvSpPr txBox="1"/>
          <p:nvPr/>
        </p:nvSpPr>
        <p:spPr>
          <a:xfrm>
            <a:off x="4652968" y="914530"/>
            <a:ext cx="1847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1" y="2668772"/>
            <a:ext cx="810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386039" y="-5366"/>
            <a:ext cx="6997566" cy="141065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Мій клас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Рисунок 7" descr="C:\Users\MrGoncharoff\Desktop\ПРЕзентаціЯ\IMG_20181010_110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583" y="1357745"/>
            <a:ext cx="2589635" cy="146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MrGoncharoff\Desktop\ПРЕзентаціЯ\IMG_20181010_111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36" y="2978728"/>
            <a:ext cx="2258291" cy="155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MrGoncharoff\Desktop\ПРЕзентаціЯ\IMG_20180425_1142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323" y="4738255"/>
            <a:ext cx="2427203" cy="189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MrGoncharoff\Desktop\ПРЕзентаціЯ\IMG_20180425_1147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4836" y="1419773"/>
            <a:ext cx="1634837" cy="251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MrGoncharoff\Desktop\ПРЕзентаціЯ\IMG_20180330_1032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0618" y="1459026"/>
            <a:ext cx="1500622" cy="243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MrGoncharoff\Desktop\ПРЕзентаціЯ\IMG_20181010_11252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4738254"/>
            <a:ext cx="2798618" cy="19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MrGoncharoff\Desktop\ПРЕзентаціЯ\IMG_20180425_11445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2582" y="4308765"/>
            <a:ext cx="1995054" cy="235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MrGoncharoff\Desktop\ПРЕзентаціЯ\IMG_20181010_11200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2978727"/>
            <a:ext cx="2341417" cy="16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5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48331" y="914530"/>
            <a:ext cx="85940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uk-UA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Мовленнєво</a:t>
            </a:r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-ситуативні </a:t>
            </a:r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вправи як засіб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формування комунікативної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компетентності молодших </a:t>
            </a:r>
            <a:r>
              <a:rPr lang="uk-UA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школярів»</a:t>
            </a:r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uk-UA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1" y="2668772"/>
            <a:ext cx="810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Мовленнєво-ситуативні вправи формують: якість знань, гнучкість, оперативність, пізнавальні процеси, самостійність, впевненість.</a:t>
            </a: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386039" y="-5366"/>
            <a:ext cx="6997566" cy="141065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Методична тема, над якою  я </a:t>
            </a:r>
            <a:r>
              <a:rPr lang="uk-UA" sz="4000" b="1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працюю:</a:t>
            </a:r>
            <a:endParaRPr lang="ru-RU" sz="4000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C:\Users\MrGoncharoff\Desktop\ПРЕзентаціЯ\IMG_20180907_094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821" y="3657600"/>
            <a:ext cx="6184231" cy="3200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5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tx2">
              <a:lumMod val="75000"/>
            </a:schemeClr>
          </a:solidFill>
        </p:spPr>
      </p:pic>
      <p:sp>
        <p:nvSpPr>
          <p:cNvPr id="5" name="Стрелка вправо 4"/>
          <p:cNvSpPr/>
          <p:nvPr/>
        </p:nvSpPr>
        <p:spPr>
          <a:xfrm rot="13361996">
            <a:off x="1427525" y="1857210"/>
            <a:ext cx="1430352" cy="80865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3698888" y="1323154"/>
            <a:ext cx="1314355" cy="12271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8625298">
            <a:off x="5875424" y="1825648"/>
            <a:ext cx="1314355" cy="7920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8163316">
            <a:off x="1654957" y="3900261"/>
            <a:ext cx="1314355" cy="79107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3650997" y="3909884"/>
            <a:ext cx="1314355" cy="132288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749787">
            <a:off x="5875422" y="3900721"/>
            <a:ext cx="1314355" cy="7988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2621" y="729293"/>
            <a:ext cx="1969990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Створюю умови для всебічного розвитку дитини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83275" y="301533"/>
            <a:ext cx="2597822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Впроваджую інноваційні методи навчання і виховання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00800" y="685524"/>
            <a:ext cx="2177667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Здійснюю диференційоване навчання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59799" y="5394199"/>
            <a:ext cx="2936666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tx1"/>
                </a:solidFill>
              </a:rPr>
              <a:t>Прводжу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корекційно-розвивальну</a:t>
            </a:r>
            <a:r>
              <a:rPr lang="uk-UA" b="1" dirty="0" smtClean="0">
                <a:solidFill>
                  <a:schemeClr val="tx1"/>
                </a:solidFill>
              </a:rPr>
              <a:t> роботу з  учнями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2620" y="4907947"/>
            <a:ext cx="2188057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Розвиваю творчі здібності учнів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00800" y="4929809"/>
            <a:ext cx="2177667" cy="914400"/>
          </a:xfrm>
          <a:prstGeom prst="round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Формую комунікативні </a:t>
            </a:r>
            <a:r>
              <a:rPr lang="uk-UA" b="1" smtClean="0">
                <a:solidFill>
                  <a:schemeClr val="tx1"/>
                </a:solidFill>
              </a:rPr>
              <a:t>компетентності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2605351" y="2772027"/>
            <a:ext cx="3670853" cy="934967"/>
          </a:xfrm>
          <a:prstGeom prst="flowChartAlternateProces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Напрямки роботи</a:t>
            </a:r>
            <a:endParaRPr lang="ru-RU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8975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3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1253</TotalTime>
  <Words>428</Words>
  <Application>Microsoft Office PowerPoint</Application>
  <PresentationFormat>Экран (4:3)</PresentationFormat>
  <Paragraphs>143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Georgia</vt:lpstr>
      <vt:lpstr>Monotype Corsiva</vt:lpstr>
      <vt:lpstr>Open Sans</vt:lpstr>
      <vt:lpstr>Times New Roman</vt:lpstr>
      <vt:lpstr>Wingdings</vt:lpstr>
      <vt:lpstr>Тема Office</vt:lpstr>
      <vt:lpstr>PDF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142</cp:revision>
  <dcterms:created xsi:type="dcterms:W3CDTF">2014-09-17T10:31:53Z</dcterms:created>
  <dcterms:modified xsi:type="dcterms:W3CDTF">2019-04-02T13:14:02Z</dcterms:modified>
</cp:coreProperties>
</file>