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2" r:id="rId3"/>
    <p:sldId id="284" r:id="rId4"/>
    <p:sldId id="290" r:id="rId5"/>
    <p:sldId id="285" r:id="rId6"/>
    <p:sldId id="283" r:id="rId7"/>
    <p:sldId id="280" r:id="rId8"/>
    <p:sldId id="281" r:id="rId9"/>
    <p:sldId id="279" r:id="rId10"/>
    <p:sldId id="288" r:id="rId11"/>
    <p:sldId id="291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3928B4F-F07B-494C-ACA6-7F88E84D09C4}">
          <p14:sldIdLst>
            <p14:sldId id="256"/>
            <p14:sldId id="282"/>
            <p14:sldId id="284"/>
            <p14:sldId id="290"/>
            <p14:sldId id="285"/>
            <p14:sldId id="283"/>
            <p14:sldId id="280"/>
            <p14:sldId id="281"/>
            <p14:sldId id="279"/>
            <p14:sldId id="288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2D14"/>
    <a:srgbClr val="FFFF00"/>
    <a:srgbClr val="040E08"/>
    <a:srgbClr val="FF3300"/>
    <a:srgbClr val="35759D"/>
    <a:srgbClr val="35B19D"/>
    <a:srgbClr val="000000"/>
    <a:srgbClr val="491403"/>
    <a:srgbClr val="3A1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1" autoAdjust="0"/>
    <p:restoredTop sz="95596" autoAdjust="0"/>
  </p:normalViewPr>
  <p:slideViewPr>
    <p:cSldViewPr>
      <p:cViewPr varScale="1">
        <p:scale>
          <a:sx n="69" d="100"/>
          <a:sy n="69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4B919B-36FA-4883-BB54-03D16592B86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04230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5F5BC2-D00A-4B16-8ADD-E6429581E6F5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B83606-D18A-4899-8CFA-8D9438FA7C61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B83606-D18A-4899-8CFA-8D9438FA7C61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630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B83606-D18A-4899-8CFA-8D9438FA7C61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44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B83606-D18A-4899-8CFA-8D9438FA7C61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B83606-D18A-4899-8CFA-8D9438FA7C61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B83606-D18A-4899-8CFA-8D9438FA7C61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6019800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62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1065213"/>
            <a:ext cx="203835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065213"/>
            <a:ext cx="596265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937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17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2009775"/>
            <a:ext cx="4000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009775"/>
            <a:ext cx="4000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79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63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2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09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27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8144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065213"/>
            <a:ext cx="81534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2009775"/>
            <a:ext cx="8153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image" Target="../media/image4.jpe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581128"/>
            <a:ext cx="7772400" cy="1928986"/>
          </a:xfrm>
          <a:ln>
            <a:noFill/>
          </a:ln>
        </p:spPr>
        <p:txBody>
          <a:bodyPr>
            <a:prstTxWarp prst="textWave1">
              <a:avLst/>
            </a:prstTxWarp>
          </a:bodyPr>
          <a:lstStyle/>
          <a:p>
            <a:r>
              <a:rPr lang="uk-UA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Фотокрос</a:t>
            </a:r>
            <a:r>
              <a:rPr lang="uk-UA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Комунального </a:t>
            </a: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закладу «Куп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</a:t>
            </a:r>
            <a:r>
              <a:rPr lang="uk-UA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янської</a:t>
            </a: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спеціальної </a:t>
            </a:r>
            <a:r>
              <a:rPr lang="uk-UA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школи»Харківської</a:t>
            </a: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обласної ради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САКСОФОН - ОСЕННИЙ РЕЛАКС ПОД САКСОФОН (zvooq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977669"/>
            <a:ext cx="609600" cy="644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61">
        <p15:prstTrans prst="pageCurlDouble"/>
      </p:transition>
    </mc:Choice>
    <mc:Fallback xmlns="">
      <p:transition spd="slow" advTm="8661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mute="1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980728"/>
            <a:ext cx="8153400" cy="800447"/>
          </a:xfrm>
        </p:spPr>
        <p:txBody>
          <a:bodyPr/>
          <a:lstStyle/>
          <a:p>
            <a:r>
              <a:rPr lang="uk-UA" sz="3200" dirty="0" smtClean="0"/>
              <a:t>Подорож «Казковий світ бібліотеки» до міської бібліотеки №1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44924"/>
            <a:ext cx="2708548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28800"/>
            <a:ext cx="2520280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0138" y="3789041"/>
            <a:ext cx="2664295" cy="2664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7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268760"/>
            <a:ext cx="8153400" cy="512415"/>
          </a:xfrm>
        </p:spPr>
        <p:txBody>
          <a:bodyPr/>
          <a:lstStyle/>
          <a:p>
            <a:r>
              <a:rPr lang="uk-UA" sz="3600" dirty="0" smtClean="0"/>
              <a:t>Круглий стіл «</a:t>
            </a:r>
            <a:r>
              <a:rPr lang="uk-UA" sz="3600" dirty="0" err="1" smtClean="0"/>
              <a:t>Бібліотека+школа</a:t>
            </a:r>
            <a:r>
              <a:rPr lang="uk-UA" sz="3600" dirty="0" smtClean="0"/>
              <a:t>=співпраця на користь майбутнього</a:t>
            </a:r>
            <a:endParaRPr lang="ru-RU" sz="3600" dirty="0"/>
          </a:p>
        </p:txBody>
      </p:sp>
      <p:pic>
        <p:nvPicPr>
          <p:cNvPr id="1026" name="Picture 2" descr="https://parostok.com.ua/wp-content/uploads/2019/11/20191101_105706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309634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arostok.com.ua/wp-content/uploads/2019/11/20191101_103814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302433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791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000249" y="279995"/>
            <a:ext cx="6264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Літературні читання «</a:t>
            </a:r>
            <a:r>
              <a:rPr lang="uk-UA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Сковородинівські</a:t>
            </a:r>
            <a:r>
              <a:rPr lang="uk-UA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читання»</a:t>
            </a:r>
            <a:endParaRPr lang="ru-RU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7499" y="3893630"/>
            <a:ext cx="2708920" cy="2499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5883" y="1129089"/>
            <a:ext cx="2615452" cy="2454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973" y="1495056"/>
            <a:ext cx="2376261" cy="2211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2561" y="3880089"/>
            <a:ext cx="2636911" cy="2454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0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3"/>
    </mc:Choice>
    <mc:Fallback xmlns="">
      <p:transition spd="slow" advTm="673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B92D14"/>
                </a:solidFill>
              </a:rPr>
              <a:t>Музейне зайняття </a:t>
            </a:r>
          </a:p>
          <a:p>
            <a:r>
              <a:rPr lang="uk-UA" dirty="0" smtClean="0">
                <a:solidFill>
                  <a:srgbClr val="B92D14"/>
                </a:solidFill>
              </a:rPr>
              <a:t>«Як козаки Куп</a:t>
            </a:r>
            <a:r>
              <a:rPr lang="en-US" dirty="0" smtClean="0">
                <a:solidFill>
                  <a:srgbClr val="B92D14"/>
                </a:solidFill>
              </a:rPr>
              <a:t>’</a:t>
            </a:r>
            <a:r>
              <a:rPr lang="uk-UA" dirty="0" err="1" smtClean="0">
                <a:solidFill>
                  <a:srgbClr val="B92D14"/>
                </a:solidFill>
              </a:rPr>
              <a:t>янськ</a:t>
            </a:r>
            <a:r>
              <a:rPr lang="uk-UA" dirty="0" smtClean="0">
                <a:solidFill>
                  <a:srgbClr val="B92D14"/>
                </a:solidFill>
              </a:rPr>
              <a:t> осадили» у Куп</a:t>
            </a:r>
            <a:r>
              <a:rPr lang="en-US" dirty="0" smtClean="0">
                <a:solidFill>
                  <a:srgbClr val="B92D14"/>
                </a:solidFill>
              </a:rPr>
              <a:t>’</a:t>
            </a:r>
            <a:r>
              <a:rPr lang="uk-UA" dirty="0" err="1" smtClean="0">
                <a:solidFill>
                  <a:srgbClr val="B92D14"/>
                </a:solidFill>
              </a:rPr>
              <a:t>янському</a:t>
            </a:r>
            <a:r>
              <a:rPr lang="uk-UA" dirty="0" smtClean="0">
                <a:solidFill>
                  <a:srgbClr val="B92D14"/>
                </a:solidFill>
              </a:rPr>
              <a:t> краєзнавчому музеї</a:t>
            </a:r>
            <a:endParaRPr lang="ru-RU" dirty="0">
              <a:solidFill>
                <a:srgbClr val="B92D1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2816"/>
            <a:ext cx="2520280" cy="2540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8204" y="1592796"/>
            <a:ext cx="2304256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8241" y="4195321"/>
            <a:ext cx="2211774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6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60942"/>
            <a:ext cx="8153400" cy="1211659"/>
          </a:xfrm>
        </p:spPr>
        <p:txBody>
          <a:bodyPr>
            <a:prstTxWarp prst="textPlain">
              <a:avLst>
                <a:gd name="adj" fmla="val 49830"/>
              </a:avLst>
            </a:prstTxWarp>
          </a:bodyPr>
          <a:lstStyle/>
          <a:p>
            <a:r>
              <a:rPr lang="uk-UA" dirty="0" err="1" smtClean="0">
                <a:solidFill>
                  <a:srgbClr val="040E08"/>
                </a:solidFill>
              </a:rPr>
              <a:t>Відеолекторій</a:t>
            </a:r>
            <a:r>
              <a:rPr lang="uk-UA" dirty="0" smtClean="0">
                <a:solidFill>
                  <a:srgbClr val="040E08"/>
                </a:solidFill>
              </a:rPr>
              <a:t> </a:t>
            </a:r>
            <a:br>
              <a:rPr lang="uk-UA" dirty="0" smtClean="0">
                <a:solidFill>
                  <a:srgbClr val="040E08"/>
                </a:solidFill>
              </a:rPr>
            </a:br>
            <a:r>
              <a:rPr lang="uk-UA" dirty="0" smtClean="0">
                <a:solidFill>
                  <a:srgbClr val="040E08"/>
                </a:solidFill>
              </a:rPr>
              <a:t>«Що </a:t>
            </a:r>
            <a:r>
              <a:rPr lang="uk-UA" smtClean="0">
                <a:solidFill>
                  <a:srgbClr val="040E08"/>
                </a:solidFill>
              </a:rPr>
              <a:t>таке </a:t>
            </a:r>
            <a:r>
              <a:rPr lang="uk-UA" smtClean="0">
                <a:solidFill>
                  <a:srgbClr val="040E08"/>
                </a:solidFill>
              </a:rPr>
              <a:t>космос?»</a:t>
            </a:r>
            <a:endParaRPr lang="ru-RU" dirty="0">
              <a:solidFill>
                <a:srgbClr val="040E08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212976"/>
            <a:ext cx="3456384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2664296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4043" y="2276872"/>
            <a:ext cx="2376264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Книжкова алея «</a:t>
            </a:r>
            <a:r>
              <a:rPr lang="uk-UA" dirty="0" err="1" smtClean="0"/>
              <a:t>Роде</a:t>
            </a:r>
            <a:r>
              <a:rPr lang="uk-UA" dirty="0" smtClean="0"/>
              <a:t> наш красний»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665" y="2742757"/>
            <a:ext cx="3600402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32" y="1567906"/>
            <a:ext cx="2915816" cy="2725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392" y="3750869"/>
            <a:ext cx="2376264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628800"/>
            <a:ext cx="2173204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05064"/>
            <a:ext cx="2088232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92896"/>
            <a:ext cx="2088232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23728" y="260648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B92D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 правової літератури «Ази правознавства – крок у майбутнє»</a:t>
            </a:r>
            <a:endParaRPr lang="ru-RU" sz="3600" dirty="0">
              <a:solidFill>
                <a:srgbClr val="B92D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"/>
    </mc:Choice>
    <mc:Fallback xmlns="">
      <p:transition spd="slow" advTm="229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76672"/>
            <a:ext cx="6264696" cy="792088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-1663"/>
              </a:avLst>
            </a:prstTxWarp>
            <a:spAutoFit/>
          </a:bodyPr>
          <a:lstStyle/>
          <a:p>
            <a:r>
              <a:rPr lang="uk-UA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Читацький марафон «Читаємо без зупинки»</a:t>
            </a:r>
            <a:endParaRPr lang="ru-RU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7883" y="1835161"/>
            <a:ext cx="1944216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pokojnaja__krasivaja_muzika_bez_slov_-_neskolko_minut_chtobi_zadumatsja_(zf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3968" y="5733256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96" y="1484784"/>
            <a:ext cx="2414736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2923" y="3985832"/>
            <a:ext cx="2376265" cy="2558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1358" y="4077076"/>
            <a:ext cx="2160243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8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7"/>
    </mc:Choice>
    <mc:Fallback xmlns="">
      <p:transition spd="slow" advTm="15327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93828"/>
            <a:ext cx="6624736" cy="736378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uk-UA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Смайл</a:t>
            </a:r>
            <a:r>
              <a:rPr lang="uk-UA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-опитування «Якою Ви бачите сучасну шкільну бібліотеку»</a:t>
            </a:r>
            <a:endParaRPr lang="ru-RU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8833" y="1229708"/>
            <a:ext cx="2448273" cy="2499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6173" y="1229429"/>
            <a:ext cx="2372161" cy="2576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4147" y="3681030"/>
            <a:ext cx="2592289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7546" y="3645261"/>
            <a:ext cx="2376265" cy="3095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0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9"/>
    </mc:Choice>
    <mc:Fallback xmlns="">
      <p:transition spd="slow" advTm="1337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3920" y="3390693"/>
            <a:ext cx="2892063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11760" y="188640"/>
            <a:ext cx="5832648" cy="893713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-475"/>
              </a:avLst>
            </a:prstTxWarp>
            <a:spAutoFit/>
          </a:bodyPr>
          <a:lstStyle/>
          <a:p>
            <a:r>
              <a:rPr lang="uk-UA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Дублер-шоу «Бібліотекар на годину»</a:t>
            </a:r>
            <a:endParaRPr lang="ru-RU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082353"/>
            <a:ext cx="2232248" cy="2302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8144" y="4077072"/>
            <a:ext cx="2448272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24581"/>
            <a:ext cx="3024336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0"/>
    </mc:Choice>
    <mc:Fallback xmlns="">
      <p:transition spd="slow" advTm="1081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blioteka">
  <a:themeElements>
    <a:clrScheme name="powerpoint-template-24 16">
      <a:dk1>
        <a:srgbClr val="4D4D4D"/>
      </a:dk1>
      <a:lt1>
        <a:srgbClr val="FFFFFF"/>
      </a:lt1>
      <a:dk2>
        <a:srgbClr val="4D4D4D"/>
      </a:dk2>
      <a:lt2>
        <a:srgbClr val="800609"/>
      </a:lt2>
      <a:accent1>
        <a:srgbClr val="96261A"/>
      </a:accent1>
      <a:accent2>
        <a:srgbClr val="B02E1E"/>
      </a:accent2>
      <a:accent3>
        <a:srgbClr val="FFFFFF"/>
      </a:accent3>
      <a:accent4>
        <a:srgbClr val="404040"/>
      </a:accent4>
      <a:accent5>
        <a:srgbClr val="C9ACAB"/>
      </a:accent5>
      <a:accent6>
        <a:srgbClr val="9F291A"/>
      </a:accent6>
      <a:hlink>
        <a:srgbClr val="B52B1A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E5C16"/>
        </a:lt2>
        <a:accent1>
          <a:srgbClr val="E3852B"/>
        </a:accent1>
        <a:accent2>
          <a:srgbClr val="E79235"/>
        </a:accent2>
        <a:accent3>
          <a:srgbClr val="FFFFFF"/>
        </a:accent3>
        <a:accent4>
          <a:srgbClr val="404040"/>
        </a:accent4>
        <a:accent5>
          <a:srgbClr val="EFC2AC"/>
        </a:accent5>
        <a:accent6>
          <a:srgbClr val="D1842F"/>
        </a:accent6>
        <a:hlink>
          <a:srgbClr val="F09E3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D5D16"/>
        </a:lt2>
        <a:accent1>
          <a:srgbClr val="ED5B10"/>
        </a:accent1>
        <a:accent2>
          <a:srgbClr val="F5A526"/>
        </a:accent2>
        <a:accent3>
          <a:srgbClr val="FFFFFF"/>
        </a:accent3>
        <a:accent4>
          <a:srgbClr val="404040"/>
        </a:accent4>
        <a:accent5>
          <a:srgbClr val="F4B5AA"/>
        </a:accent5>
        <a:accent6>
          <a:srgbClr val="DE9521"/>
        </a:accent6>
        <a:hlink>
          <a:srgbClr val="FABD4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FE3902"/>
        </a:lt2>
        <a:accent1>
          <a:srgbClr val="FF6B03"/>
        </a:accent1>
        <a:accent2>
          <a:srgbClr val="FF8308"/>
        </a:accent2>
        <a:accent3>
          <a:srgbClr val="FFFFFF"/>
        </a:accent3>
        <a:accent4>
          <a:srgbClr val="404040"/>
        </a:accent4>
        <a:accent5>
          <a:srgbClr val="FFBAAA"/>
        </a:accent5>
        <a:accent6>
          <a:srgbClr val="E77606"/>
        </a:accent6>
        <a:hlink>
          <a:srgbClr val="FFA90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BF1D18"/>
        </a:lt2>
        <a:accent1>
          <a:srgbClr val="CF0E09"/>
        </a:accent1>
        <a:accent2>
          <a:srgbClr val="E92147"/>
        </a:accent2>
        <a:accent3>
          <a:srgbClr val="FFFFFF"/>
        </a:accent3>
        <a:accent4>
          <a:srgbClr val="404040"/>
        </a:accent4>
        <a:accent5>
          <a:srgbClr val="E4AAAA"/>
        </a:accent5>
        <a:accent6>
          <a:srgbClr val="D31D3F"/>
        </a:accent6>
        <a:hlink>
          <a:srgbClr val="F4842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C7271E"/>
        </a:lt2>
        <a:accent1>
          <a:srgbClr val="CF0E09"/>
        </a:accent1>
        <a:accent2>
          <a:srgbClr val="E92147"/>
        </a:accent2>
        <a:accent3>
          <a:srgbClr val="FFFFFF"/>
        </a:accent3>
        <a:accent4>
          <a:srgbClr val="404040"/>
        </a:accent4>
        <a:accent5>
          <a:srgbClr val="E4AAAA"/>
        </a:accent5>
        <a:accent6>
          <a:srgbClr val="D31D3F"/>
        </a:accent6>
        <a:hlink>
          <a:srgbClr val="F4842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C1006"/>
        </a:lt2>
        <a:accent1>
          <a:srgbClr val="FF5000"/>
        </a:accent1>
        <a:accent2>
          <a:srgbClr val="FF725E"/>
        </a:accent2>
        <a:accent3>
          <a:srgbClr val="FFFFFF"/>
        </a:accent3>
        <a:accent4>
          <a:srgbClr val="404040"/>
        </a:accent4>
        <a:accent5>
          <a:srgbClr val="FFB3AA"/>
        </a:accent5>
        <a:accent6>
          <a:srgbClr val="E76754"/>
        </a:accent6>
        <a:hlink>
          <a:srgbClr val="FF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620000"/>
        </a:lt2>
        <a:accent1>
          <a:srgbClr val="9F0000"/>
        </a:accent1>
        <a:accent2>
          <a:srgbClr val="CE0000"/>
        </a:accent2>
        <a:accent3>
          <a:srgbClr val="FFFFFF"/>
        </a:accent3>
        <a:accent4>
          <a:srgbClr val="404040"/>
        </a:accent4>
        <a:accent5>
          <a:srgbClr val="CDAAAA"/>
        </a:accent5>
        <a:accent6>
          <a:srgbClr val="BA0000"/>
        </a:accent6>
        <a:hlink>
          <a:srgbClr val="FFD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360001"/>
        </a:lt2>
        <a:accent1>
          <a:srgbClr val="5E0203"/>
        </a:accent1>
        <a:accent2>
          <a:srgbClr val="B40406"/>
        </a:accent2>
        <a:accent3>
          <a:srgbClr val="FFFFFF"/>
        </a:accent3>
        <a:accent4>
          <a:srgbClr val="404040"/>
        </a:accent4>
        <a:accent5>
          <a:srgbClr val="B6AAAA"/>
        </a:accent5>
        <a:accent6>
          <a:srgbClr val="A30305"/>
        </a:accent6>
        <a:hlink>
          <a:srgbClr val="FF01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920709"/>
        </a:lt2>
        <a:accent1>
          <a:srgbClr val="AC0A0C"/>
        </a:accent1>
        <a:accent2>
          <a:srgbClr val="D10505"/>
        </a:accent2>
        <a:accent3>
          <a:srgbClr val="FFFFFF"/>
        </a:accent3>
        <a:accent4>
          <a:srgbClr val="404040"/>
        </a:accent4>
        <a:accent5>
          <a:srgbClr val="D2AAAA"/>
        </a:accent5>
        <a:accent6>
          <a:srgbClr val="BD0404"/>
        </a:accent6>
        <a:hlink>
          <a:srgbClr val="FF01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800609"/>
        </a:lt2>
        <a:accent1>
          <a:srgbClr val="AC0A0C"/>
        </a:accent1>
        <a:accent2>
          <a:srgbClr val="D10505"/>
        </a:accent2>
        <a:accent3>
          <a:srgbClr val="FFFFFF"/>
        </a:accent3>
        <a:accent4>
          <a:srgbClr val="404040"/>
        </a:accent4>
        <a:accent5>
          <a:srgbClr val="D2AAAA"/>
        </a:accent5>
        <a:accent6>
          <a:srgbClr val="BD0404"/>
        </a:accent6>
        <a:hlink>
          <a:srgbClr val="FF01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800609"/>
        </a:lt2>
        <a:accent1>
          <a:srgbClr val="96261A"/>
        </a:accent1>
        <a:accent2>
          <a:srgbClr val="B02E1E"/>
        </a:accent2>
        <a:accent3>
          <a:srgbClr val="FFFFFF"/>
        </a:accent3>
        <a:accent4>
          <a:srgbClr val="404040"/>
        </a:accent4>
        <a:accent5>
          <a:srgbClr val="C9ACAB"/>
        </a:accent5>
        <a:accent6>
          <a:srgbClr val="9F291A"/>
        </a:accent6>
        <a:hlink>
          <a:srgbClr val="B52B1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Biblioteka</Template>
  <TotalTime>559</TotalTime>
  <Words>99</Words>
  <Application>Microsoft Office PowerPoint</Application>
  <PresentationFormat>Экран (4:3)</PresentationFormat>
  <Paragraphs>19</Paragraphs>
  <Slides>11</Slides>
  <Notes>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Microsoft Sans Serif</vt:lpstr>
      <vt:lpstr>Times New Roman</vt:lpstr>
      <vt:lpstr>Biblioteka</vt:lpstr>
      <vt:lpstr>Фотокрос Комунального закладу «Куп’янської спеціальної школи»Харківської обласної ради</vt:lpstr>
      <vt:lpstr>Презентация PowerPoint</vt:lpstr>
      <vt:lpstr>Презентация PowerPoint</vt:lpstr>
      <vt:lpstr>Відеолекторій  «Що таке космос?»</vt:lpstr>
      <vt:lpstr>Книжкова алея «Роде наш красний»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Подорож «Казковий світ бібліотеки» до міської бібліотеки №1</vt:lpstr>
      <vt:lpstr>Круглий стіл «Бібліотека+школа=співпраця на користь майбутнього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Бібліокрос</dc:title>
  <dc:creator>User</dc:creator>
  <dc:description>http://propowerpoint.ru - Бесплатные шаблоны для презентаций. Полезные советы и уроки  _x000d__x000d_
PowerPoint .</dc:description>
  <cp:lastModifiedBy>RePack by Diakov</cp:lastModifiedBy>
  <cp:revision>33</cp:revision>
  <dcterms:created xsi:type="dcterms:W3CDTF">2019-10-19T14:39:39Z</dcterms:created>
  <dcterms:modified xsi:type="dcterms:W3CDTF">2019-11-08T12:19:44Z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000800a20b0000000000010243100207f8000400038000</vt:lpwstr>
  </property>
</Properties>
</file>