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5" r:id="rId2"/>
    <p:sldId id="326" r:id="rId3"/>
    <p:sldId id="271" r:id="rId4"/>
    <p:sldId id="258" r:id="rId5"/>
    <p:sldId id="257" r:id="rId6"/>
    <p:sldId id="286" r:id="rId7"/>
    <p:sldId id="288" r:id="rId8"/>
    <p:sldId id="273" r:id="rId9"/>
    <p:sldId id="274" r:id="rId10"/>
    <p:sldId id="259" r:id="rId11"/>
    <p:sldId id="289" r:id="rId12"/>
    <p:sldId id="275" r:id="rId13"/>
    <p:sldId id="276" r:id="rId14"/>
    <p:sldId id="256" r:id="rId15"/>
    <p:sldId id="301" r:id="rId16"/>
    <p:sldId id="299" r:id="rId17"/>
    <p:sldId id="300" r:id="rId18"/>
    <p:sldId id="277" r:id="rId19"/>
    <p:sldId id="339" r:id="rId20"/>
    <p:sldId id="327" r:id="rId21"/>
    <p:sldId id="319" r:id="rId22"/>
    <p:sldId id="284" r:id="rId23"/>
    <p:sldId id="328" r:id="rId24"/>
    <p:sldId id="329" r:id="rId25"/>
    <p:sldId id="331" r:id="rId26"/>
    <p:sldId id="282" r:id="rId27"/>
    <p:sldId id="279" r:id="rId28"/>
    <p:sldId id="283" r:id="rId29"/>
    <p:sldId id="303" r:id="rId30"/>
    <p:sldId id="304" r:id="rId31"/>
    <p:sldId id="332" r:id="rId32"/>
    <p:sldId id="333" r:id="rId33"/>
    <p:sldId id="336" r:id="rId34"/>
    <p:sldId id="337" r:id="rId35"/>
    <p:sldId id="338" r:id="rId36"/>
    <p:sldId id="312" r:id="rId37"/>
    <p:sldId id="334" r:id="rId38"/>
    <p:sldId id="308" r:id="rId39"/>
    <p:sldId id="263" r:id="rId40"/>
    <p:sldId id="317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838" autoAdjust="0"/>
  </p:normalViewPr>
  <p:slideViewPr>
    <p:cSldViewPr>
      <p:cViewPr varScale="1">
        <p:scale>
          <a:sx n="80" d="100"/>
          <a:sy n="80" d="100"/>
        </p:scale>
        <p:origin x="130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5DEA9C-A6AE-448F-A7AD-3FEA84D3677D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A9B61-815D-4593-B72A-947A085276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7847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9B61-815D-4593-B72A-947A08527614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BA9B61-815D-4593-B72A-947A08527614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1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20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вика\Desktop\453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43504" cy="6858000"/>
          </a:xfrm>
          <a:prstGeom prst="rect">
            <a:avLst/>
          </a:prstGeom>
          <a:noFill/>
        </p:spPr>
      </p:pic>
      <p:pic>
        <p:nvPicPr>
          <p:cNvPr id="1028" name="Picture 4" descr="C:\Users\вика\Desktop\images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-315416"/>
            <a:ext cx="4226968" cy="717341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/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>
                <a:solidFill>
                  <a:srgbClr val="FFFF00"/>
                </a:solidFill>
              </a:rPr>
              <a:t/>
            </a:r>
            <a:br>
              <a:rPr lang="uk-UA" dirty="0">
                <a:solidFill>
                  <a:srgbClr val="FFFF00"/>
                </a:solidFill>
              </a:rPr>
            </a:br>
            <a:r>
              <a:rPr lang="uk-UA" dirty="0" smtClean="0">
                <a:solidFill>
                  <a:srgbClr val="FFFF00"/>
                </a:solidFill>
              </a:rPr>
              <a:t/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 smtClean="0">
                <a:solidFill>
                  <a:srgbClr val="FFFF00"/>
                </a:solidFill>
              </a:rPr>
              <a:t>Презентація до уроку з української мови у 7-му класі</a:t>
            </a:r>
            <a:br>
              <a:rPr lang="uk-UA" dirty="0" smtClean="0">
                <a:solidFill>
                  <a:srgbClr val="FFFF00"/>
                </a:solidFill>
              </a:rPr>
            </a:br>
            <a:r>
              <a:rPr lang="uk-UA" dirty="0" smtClean="0">
                <a:solidFill>
                  <a:srgbClr val="FFFF00"/>
                </a:solidFill>
              </a:rPr>
              <a:t> «</a:t>
            </a:r>
            <a:r>
              <a:rPr lang="uk-UA" dirty="0" smtClean="0">
                <a:solidFill>
                  <a:srgbClr val="FFFF00"/>
                </a:solidFill>
              </a:rPr>
              <a:t>Складання </a:t>
            </a:r>
            <a:r>
              <a:rPr lang="uk-UA" smtClean="0">
                <a:solidFill>
                  <a:srgbClr val="FFFF00"/>
                </a:solidFill>
              </a:rPr>
              <a:t>тексту для </a:t>
            </a:r>
            <a:r>
              <a:rPr lang="uk-UA" dirty="0" smtClean="0">
                <a:solidFill>
                  <a:srgbClr val="FFFF00"/>
                </a:solidFill>
              </a:rPr>
              <a:t>новорічних </a:t>
            </a:r>
            <a:r>
              <a:rPr lang="uk-UA" dirty="0" smtClean="0">
                <a:solidFill>
                  <a:srgbClr val="FFFF00"/>
                </a:solidFill>
              </a:rPr>
              <a:t>листівок»</a:t>
            </a: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52088" y="5157192"/>
            <a:ext cx="3733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Підготувала</a:t>
            </a:r>
            <a:r>
              <a:rPr lang="uk-UA" sz="2000" b="1" smtClean="0"/>
              <a:t>: вчитель </a:t>
            </a:r>
            <a:r>
              <a:rPr lang="uk-UA" sz="2000" b="1" dirty="0" smtClean="0"/>
              <a:t>української мови </a:t>
            </a:r>
            <a:r>
              <a:rPr lang="uk-UA" sz="2000" b="1" dirty="0" err="1" smtClean="0"/>
              <a:t>Шварева</a:t>
            </a:r>
            <a:r>
              <a:rPr lang="uk-UA" sz="2000" b="1" dirty="0" smtClean="0"/>
              <a:t> Н.В</a:t>
            </a:r>
            <a:r>
              <a:rPr lang="uk-UA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uk-UA" sz="5400" b="1" dirty="0" smtClean="0"/>
              <a:t>СЛОВНИКОВИЙ ДИКТАНТ</a:t>
            </a:r>
            <a:endParaRPr lang="ru-RU" sz="5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4000528"/>
          </a:xfrm>
        </p:spPr>
        <p:txBody>
          <a:bodyPr/>
          <a:lstStyle/>
          <a:p>
            <a:pPr>
              <a:buNone/>
            </a:pPr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  Святкування, Новий рік, Дід Мороз, Снігуронька, Різдво, прикраси, колядники, пісні, </a:t>
            </a:r>
          </a:p>
          <a:p>
            <a:pPr>
              <a:buNone/>
            </a:pPr>
            <a:r>
              <a:rPr lang="uk-UA" sz="4800" dirty="0" smtClean="0">
                <a:latin typeface="Times New Roman" pitchFamily="18" charset="0"/>
                <a:cs typeface="Times New Roman" pitchFamily="18" charset="0"/>
              </a:rPr>
              <a:t>  Ісус Христос, щедрівка, страви, листівки,  привітання</a:t>
            </a:r>
            <a:r>
              <a:rPr lang="uk-UA" dirty="0" smtClean="0"/>
              <a:t>.</a:t>
            </a:r>
            <a:endParaRPr lang="ru-RU" dirty="0"/>
          </a:p>
        </p:txBody>
      </p:sp>
      <p:pic>
        <p:nvPicPr>
          <p:cNvPr id="12290" name="Picture 2" descr="C:\Users\вика\Desktop\2019 грудень відкритий урок\Вероника,бабушка не удалять!\00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43447"/>
            <a:ext cx="2928926" cy="2214554"/>
          </a:xfrm>
          <a:prstGeom prst="rect">
            <a:avLst/>
          </a:prstGeom>
          <a:noFill/>
        </p:spPr>
      </p:pic>
      <p:pic>
        <p:nvPicPr>
          <p:cNvPr id="12292" name="Picture 4" descr="C:\Users\вика\Desktop\Новая папка\images (1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4572008"/>
            <a:ext cx="3500462" cy="2285992"/>
          </a:xfrm>
          <a:prstGeom prst="rect">
            <a:avLst/>
          </a:prstGeom>
          <a:noFill/>
        </p:spPr>
      </p:pic>
      <p:pic>
        <p:nvPicPr>
          <p:cNvPr id="12293" name="Picture 5" descr="C:\Users\вика\Desktop\Новая папка\images (2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5074" y="3929066"/>
            <a:ext cx="2928926" cy="29289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0"/>
            <a:ext cx="6215074" cy="2714620"/>
          </a:xfrm>
        </p:spPr>
        <p:txBody>
          <a:bodyPr>
            <a:noAutofit/>
          </a:bodyPr>
          <a:lstStyle/>
          <a:p>
            <a:r>
              <a:rPr lang="ru-RU" sz="7200" b="1" dirty="0" err="1" smtClean="0"/>
              <a:t>Асоціативний</a:t>
            </a:r>
            <a:r>
              <a:rPr lang="ru-RU" sz="7200" b="1" dirty="0" smtClean="0"/>
              <a:t> кущ</a:t>
            </a:r>
            <a:endParaRPr lang="ru-RU" sz="7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14621"/>
            <a:ext cx="8229600" cy="17145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6000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 НОВОРІЧНЕ</a:t>
            </a:r>
            <a:r>
              <a:rPr lang="uk-UA" sz="6000" dirty="0" smtClean="0">
                <a:latin typeface="Times New Roman" pitchFamily="18" charset="0"/>
                <a:cs typeface="Times New Roman" pitchFamily="18" charset="0"/>
              </a:rPr>
              <a:t> СВЯТО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C:\Users\вика\Desktop\images (29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50" y="3571876"/>
            <a:ext cx="2786050" cy="3286124"/>
          </a:xfrm>
          <a:prstGeom prst="rect">
            <a:avLst/>
          </a:prstGeom>
          <a:noFill/>
        </p:spPr>
      </p:pic>
      <p:pic>
        <p:nvPicPr>
          <p:cNvPr id="47107" name="Picture 3" descr="C:\Users\вика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214678" cy="2600109"/>
          </a:xfrm>
          <a:prstGeom prst="rect">
            <a:avLst/>
          </a:prstGeom>
          <a:noFill/>
        </p:spPr>
      </p:pic>
      <p:pic>
        <p:nvPicPr>
          <p:cNvPr id="47108" name="Picture 4" descr="C:\Users\вика\Desktop\2019 грудень відкритий урок\images (3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643314"/>
            <a:ext cx="2714612" cy="3214686"/>
          </a:xfrm>
          <a:prstGeom prst="rect">
            <a:avLst/>
          </a:prstGeom>
          <a:noFill/>
        </p:spPr>
      </p:pic>
      <p:pic>
        <p:nvPicPr>
          <p:cNvPr id="47109" name="Picture 5" descr="C:\Users\вика\Desktop\2019 грудень відкритий урок\images (2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36" y="3571876"/>
            <a:ext cx="3857652" cy="32861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r>
              <a:rPr lang="uk-UA" dirty="0" smtClean="0"/>
              <a:t>СВЯТО  КВІТКА   ЯЛИНКА  РІЧКА   МАНДАРИН </a:t>
            </a:r>
            <a:endParaRPr lang="ru-RU" dirty="0" smtClean="0"/>
          </a:p>
          <a:p>
            <a:r>
              <a:rPr lang="uk-UA" dirty="0" smtClean="0"/>
              <a:t>ЗИМА  СОНЕЧКО   СНІГ  ДОЩ  ПОДАРУНКИ</a:t>
            </a:r>
            <a:endParaRPr lang="ru-RU" dirty="0" smtClean="0"/>
          </a:p>
          <a:p>
            <a:r>
              <a:rPr lang="uk-UA" dirty="0" err="1" smtClean="0"/>
              <a:t>ОЛІВ’Є</a:t>
            </a:r>
            <a:r>
              <a:rPr lang="uk-UA" dirty="0" smtClean="0"/>
              <a:t>  ОВОЧІ  РІЗДВО БРУНЬКИ  КАНІКУЛИ</a:t>
            </a:r>
            <a:endParaRPr lang="ru-RU" dirty="0" smtClean="0"/>
          </a:p>
          <a:p>
            <a:r>
              <a:rPr lang="uk-UA" dirty="0" smtClean="0"/>
              <a:t>ГРУДЕНЬ ХЛОПЧИК  ІГРАШКИ БАБУСЯ </a:t>
            </a:r>
            <a:endParaRPr lang="ru-RU" dirty="0" smtClean="0"/>
          </a:p>
          <a:p>
            <a:r>
              <a:rPr lang="uk-UA" dirty="0" smtClean="0"/>
              <a:t>КАЛЕНДАР  РАЙДУГА  ДІД МОРОЗ </a:t>
            </a:r>
            <a:endParaRPr lang="ru-RU" dirty="0" smtClean="0"/>
          </a:p>
          <a:p>
            <a:r>
              <a:rPr lang="uk-UA" dirty="0" smtClean="0"/>
              <a:t>ЗІРКИ МОРЕ   БЕНГАЛЬСІКІ ВОГНІ   ЯБЛУКО </a:t>
            </a:r>
            <a:endParaRPr lang="ru-RU" dirty="0" smtClean="0"/>
          </a:p>
          <a:p>
            <a:r>
              <a:rPr lang="uk-UA" dirty="0" smtClean="0"/>
              <a:t>ПІВНІЧ  МОРОЗИВО   ХОРОВОДИ</a:t>
            </a:r>
            <a:endParaRPr lang="ru-RU" dirty="0" smtClean="0"/>
          </a:p>
          <a:p>
            <a:r>
              <a:rPr lang="uk-UA" dirty="0" smtClean="0"/>
              <a:t>ПРЕЗИДЕНТ   СЕЛО  СВІЧКА ПИСАНКА СМАКОЛИКИ   ЗАВІРЮХА   </a:t>
            </a:r>
            <a:endParaRPr lang="ru-RU" dirty="0" smtClean="0"/>
          </a:p>
          <a:p>
            <a:r>
              <a:rPr lang="uk-UA" dirty="0" smtClean="0"/>
              <a:t>ХОЛОДЕЦЬ ЧОВЕН  АПЕЛЬСИНИ  ЗАЧІСКА </a:t>
            </a:r>
            <a:endParaRPr lang="ru-RU" dirty="0" smtClean="0"/>
          </a:p>
          <a:p>
            <a:r>
              <a:rPr lang="uk-UA" dirty="0" smtClean="0"/>
              <a:t>СІМ’Я  ВЧИТЕЛЬ  СНІГОВИК  ТЕЛЕВІЗОР  ГОСТІ  СНІЖИНКИ  СПЕКА   СІЧЕНЬ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214942" cy="2214554"/>
          </a:xfrm>
        </p:spPr>
        <p:txBody>
          <a:bodyPr>
            <a:normAutofit/>
          </a:bodyPr>
          <a:lstStyle/>
          <a:p>
            <a:r>
              <a:rPr lang="uk-UA" b="1" dirty="0" smtClean="0"/>
              <a:t>ЛИСТІВКА</a:t>
            </a:r>
            <a:br>
              <a:rPr lang="uk-UA" b="1" dirty="0" smtClean="0"/>
            </a:br>
            <a:r>
              <a:rPr lang="uk-UA" b="1" dirty="0" smtClean="0"/>
              <a:t>ПРИВІТАННЯ</a:t>
            </a:r>
            <a:endParaRPr lang="ru-RU" b="1" dirty="0"/>
          </a:p>
        </p:txBody>
      </p:sp>
      <p:pic>
        <p:nvPicPr>
          <p:cNvPr id="19458" name="Picture 2" descr="C:\Users\вика\Desktop\Новая папка\загружено (1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928802"/>
            <a:ext cx="5786446" cy="4929198"/>
          </a:xfrm>
          <a:prstGeom prst="rect">
            <a:avLst/>
          </a:prstGeom>
          <a:noFill/>
        </p:spPr>
      </p:pic>
      <p:pic>
        <p:nvPicPr>
          <p:cNvPr id="19459" name="Picture 3" descr="C:\Users\вика\Desktop\images (2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1"/>
            <a:ext cx="342899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0166" y="3857628"/>
            <a:ext cx="6400800" cy="1752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4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4000" b="1" dirty="0" err="1" smtClean="0">
                <a:latin typeface="Times New Roman" pitchFamily="18" charset="0"/>
                <a:cs typeface="Times New Roman" pitchFamily="18" charset="0"/>
              </a:rPr>
              <a:t>ТЕМА.Складання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та запис  новорічних листівок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вика\Desktop\Новая папка\00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2062103"/>
            <a:ext cx="6588225" cy="4786322"/>
          </a:xfrm>
          <a:prstGeom prst="rect">
            <a:avLst/>
          </a:prstGeom>
          <a:noFill/>
        </p:spPr>
      </p:pic>
      <p:pic>
        <p:nvPicPr>
          <p:cNvPr id="13315" name="Picture 3" descr="C:\Users\вика\Desktop\Новая папка\00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1" y="0"/>
            <a:ext cx="2786050" cy="4455264"/>
          </a:xfrm>
          <a:prstGeom prst="rect">
            <a:avLst/>
          </a:prstGeom>
          <a:noFill/>
        </p:spPr>
      </p:pic>
      <p:pic>
        <p:nvPicPr>
          <p:cNvPr id="8" name="Picture 6" descr="C:\Users\вика\Desktop\novogodnyaya-magiya-v-prazdnichnuyu-noch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1" y="3717032"/>
            <a:ext cx="2786048" cy="31409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вика\Desktop\IMG_20191203_0939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Users\вика\Desktop\IMG_20191203_0946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1876"/>
            <a:ext cx="4857752" cy="3286124"/>
          </a:xfrm>
          <a:prstGeom prst="rect">
            <a:avLst/>
          </a:prstGeom>
          <a:noFill/>
        </p:spPr>
      </p:pic>
      <p:pic>
        <p:nvPicPr>
          <p:cNvPr id="54276" name="Picture 4" descr="C:\Users\вика\Desktop\IMG_20191203_094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604" y="3571953"/>
            <a:ext cx="4381396" cy="3286047"/>
          </a:xfrm>
          <a:prstGeom prst="rect">
            <a:avLst/>
          </a:prstGeom>
          <a:noFill/>
        </p:spPr>
      </p:pic>
      <p:pic>
        <p:nvPicPr>
          <p:cNvPr id="8" name="Picture 2" descr="C:\Users\вика\Desktop\IMG_20191203_0945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0"/>
            <a:ext cx="4143372" cy="3714752"/>
          </a:xfrm>
          <a:prstGeom prst="rect">
            <a:avLst/>
          </a:prstGeom>
          <a:noFill/>
        </p:spPr>
      </p:pic>
      <p:pic>
        <p:nvPicPr>
          <p:cNvPr id="54278" name="Picture 6" descr="C:\Users\вика\Desktop\116903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5000628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C:\Users\вика\Desktop\2019 грудень відкритий урок\IMG_20191203_10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Академічний тлумачний словник української мови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uk-UA" dirty="0" smtClean="0"/>
              <a:t>Листівка – це поштова картка, іноді з малюнком з одного боку, для відкритого листа</a:t>
            </a:r>
          </a:p>
          <a:p>
            <a:r>
              <a:rPr lang="uk-UA" dirty="0" smtClean="0"/>
              <a:t>Листівка – це лист, написаний на відкритій поштовій  картці.</a:t>
            </a:r>
          </a:p>
          <a:p>
            <a:r>
              <a:rPr lang="uk-UA" dirty="0" smtClean="0"/>
              <a:t>Друкований або рукописний листок із злободенним, агітаційним змістом</a:t>
            </a:r>
          </a:p>
          <a:p>
            <a:r>
              <a:rPr lang="uk-UA" dirty="0" smtClean="0"/>
              <a:t>Листівки  дарують, коли хочуть поділитися приємними враженнями, привітати зі святом або проявити знак уваги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 історії виникнення новорічної листівки </a:t>
            </a:r>
            <a:endParaRPr lang="uk-UA" dirty="0"/>
          </a:p>
        </p:txBody>
      </p:sp>
      <p:pic>
        <p:nvPicPr>
          <p:cNvPr id="4" name="Picture 4" descr="C:\Users\вика\Desktop\Новая папка\rizdvo_lyst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317" y="836712"/>
            <a:ext cx="2822071" cy="4525963"/>
          </a:xfrm>
          <a:prstGeom prst="rect">
            <a:avLst/>
          </a:prstGeom>
          <a:noFill/>
        </p:spPr>
      </p:pic>
      <p:pic>
        <p:nvPicPr>
          <p:cNvPr id="5" name="Picture 10" descr="C:\Users\вика\Desktop\Anglijska-novorichna-lystivka-pochatku-HH-stolittya-379x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4204" y="2030035"/>
            <a:ext cx="3168352" cy="4827965"/>
          </a:xfrm>
          <a:prstGeom prst="rect">
            <a:avLst/>
          </a:prstGeom>
          <a:noFill/>
        </p:spPr>
      </p:pic>
      <p:pic>
        <p:nvPicPr>
          <p:cNvPr id="6" name="Picture 8" descr="C:\Users\вика\Desktop\image-4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43808" y="2030035"/>
            <a:ext cx="3130396" cy="4827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19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вика\Desktop\новогодний-шарик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4714877" cy="4071942"/>
          </a:xfrm>
          <a:prstGeom prst="rect">
            <a:avLst/>
          </a:prstGeom>
          <a:noFill/>
        </p:spPr>
      </p:pic>
      <p:pic>
        <p:nvPicPr>
          <p:cNvPr id="6" name="Picture 4" descr="C:\Users\вика\Desktop\b0f4268353ac6a467848c2b9432d01e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0"/>
            <a:ext cx="4429124" cy="3786190"/>
          </a:xfrm>
          <a:prstGeom prst="rect">
            <a:avLst/>
          </a:prstGeom>
          <a:noFill/>
        </p:spPr>
      </p:pic>
      <p:pic>
        <p:nvPicPr>
          <p:cNvPr id="8" name="Picture 6" descr="C:\Users\вика\Desktop\images (30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200000">
            <a:off x="3036095" y="750095"/>
            <a:ext cx="3071810" cy="914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11" descr="C:\Users\вика\Desktop\Starovynni_ukr_lystivky_na_Rizdvo_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960" y="0"/>
            <a:ext cx="4932040" cy="6858000"/>
          </a:xfrm>
          <a:prstGeom prst="rect">
            <a:avLst/>
          </a:prstGeom>
          <a:noFill/>
        </p:spPr>
      </p:pic>
      <p:pic>
        <p:nvPicPr>
          <p:cNvPr id="6" name="Picture 5" descr="C:\Users\вика\Desktop\Новая папка\vimage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20325"/>
            <a:ext cx="4139952" cy="6837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вика\Desktop\лист1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6000" b="1" dirty="0" err="1" smtClean="0">
                <a:latin typeface="Times New Roman" pitchFamily="18" charset="0"/>
                <a:cs typeface="Times New Roman" pitchFamily="18" charset="0"/>
              </a:rPr>
              <a:t>Стандартні</a:t>
            </a:r>
            <a:r>
              <a:rPr lang="ru-RU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b="1" dirty="0" err="1" smtClean="0">
                <a:latin typeface="Times New Roman" pitchFamily="18" charset="0"/>
                <a:cs typeface="Times New Roman" pitchFamily="18" charset="0"/>
              </a:rPr>
              <a:t>листівки</a:t>
            </a: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6000" dirty="0" smtClean="0">
                <a:latin typeface="Times New Roman" pitchFamily="18" charset="0"/>
                <a:cs typeface="Times New Roman" pitchFamily="18" charset="0"/>
              </a:rPr>
            </a:b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надруковані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високоякісному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папері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листівки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прямокутну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форму,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складені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вдвічі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вид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картки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. На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передній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стороні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листівки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присутній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декоративний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малюнок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бувають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прикраси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бантом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блискітками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Всередині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або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зворотному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боці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пишуть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повідомлення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, яке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відповідає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випадку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ювілей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весілля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Новий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рік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). Є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й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спеціальний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простір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щоб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відправник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міг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залишити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свій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підпис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 descr="C:\Users\вика\Desktop\Новая папка\images (17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0359" y="0"/>
            <a:ext cx="9174359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4" descr="C:\Users\вика\Desktop\Новая папка\загружено (1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ика\Desktop\Новая папка\загружено (1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Hand-made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листівки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126055"/>
          </a:xfrm>
        </p:spPr>
        <p:txBody>
          <a:bodyPr/>
          <a:lstStyle/>
          <a:p>
            <a:pPr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Ці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незвичайні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листівки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виготовляють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dirty="0" err="1" smtClean="0">
                <a:latin typeface="Times New Roman" pitchFamily="18" charset="0"/>
                <a:cs typeface="Times New Roman" pitchFamily="18" charset="0"/>
              </a:rPr>
              <a:t>своїми</a:t>
            </a: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 руками. </a:t>
            </a:r>
          </a:p>
          <a:p>
            <a:endParaRPr lang="ru-RU" dirty="0"/>
          </a:p>
        </p:txBody>
      </p:sp>
      <p:pic>
        <p:nvPicPr>
          <p:cNvPr id="4" name="Picture 16" descr="C:\Users\вика\Desktop\Новая папка\ui148224340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00373"/>
            <a:ext cx="5276850" cy="3857628"/>
          </a:xfrm>
          <a:prstGeom prst="rect">
            <a:avLst/>
          </a:prstGeom>
          <a:noFill/>
        </p:spPr>
      </p:pic>
      <p:pic>
        <p:nvPicPr>
          <p:cNvPr id="5" name="Picture 17" descr="C:\Users\вика\Desktop\Новая папка\загружено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2857496"/>
            <a:ext cx="3714744" cy="4000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3" name="Picture 3" descr="C:\Users\вика\Desktop\Новая папка\images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71877"/>
            <a:ext cx="3786182" cy="3286124"/>
          </a:xfrm>
          <a:prstGeom prst="rect">
            <a:avLst/>
          </a:prstGeom>
          <a:noFill/>
        </p:spPr>
      </p:pic>
      <p:pic>
        <p:nvPicPr>
          <p:cNvPr id="20484" name="Picture 4" descr="C:\Users\вика\Desktop\Новая папка\images (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1775" y="3500439"/>
            <a:ext cx="2562225" cy="3357562"/>
          </a:xfrm>
          <a:prstGeom prst="rect">
            <a:avLst/>
          </a:prstGeom>
          <a:noFill/>
        </p:spPr>
      </p:pic>
      <p:pic>
        <p:nvPicPr>
          <p:cNvPr id="20485" name="Picture 5" descr="C:\Users\вика\Desktop\Новая папка\images (8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43702" y="0"/>
            <a:ext cx="2500299" cy="3429000"/>
          </a:xfrm>
          <a:prstGeom prst="rect">
            <a:avLst/>
          </a:prstGeom>
          <a:noFill/>
        </p:spPr>
      </p:pic>
      <p:pic>
        <p:nvPicPr>
          <p:cNvPr id="20487" name="Picture 7" descr="C:\Users\вика\Desktop\Новая папка\images (10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3429000"/>
            <a:ext cx="3214710" cy="3429000"/>
          </a:xfrm>
          <a:prstGeom prst="rect">
            <a:avLst/>
          </a:prstGeom>
          <a:noFill/>
        </p:spPr>
      </p:pic>
      <p:pic>
        <p:nvPicPr>
          <p:cNvPr id="20488" name="Picture 8" descr="C:\Users\вика\Desktop\Новая папка\images (13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714744" cy="3500438"/>
          </a:xfrm>
          <a:prstGeom prst="rect">
            <a:avLst/>
          </a:prstGeom>
          <a:noFill/>
        </p:spPr>
      </p:pic>
      <p:pic>
        <p:nvPicPr>
          <p:cNvPr id="20489" name="Picture 9" descr="C:\Users\вика\Desktop\Новая папка\images (14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6182" y="0"/>
            <a:ext cx="2928958" cy="3500438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5" descr="C:\Users\вика\Desktop\Новая папка\images (2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57488" cy="3286124"/>
          </a:xfrm>
          <a:prstGeom prst="rect">
            <a:avLst/>
          </a:prstGeom>
          <a:noFill/>
        </p:spPr>
      </p:pic>
      <p:pic>
        <p:nvPicPr>
          <p:cNvPr id="5" name="Picture 10" descr="C:\Users\вика\Desktop\Новая папка\images (16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1" y="0"/>
            <a:ext cx="3500430" cy="3500438"/>
          </a:xfrm>
          <a:prstGeom prst="rect">
            <a:avLst/>
          </a:prstGeom>
          <a:noFill/>
        </p:spPr>
      </p:pic>
      <p:pic>
        <p:nvPicPr>
          <p:cNvPr id="6" name="Picture 13" descr="C:\Users\вика\Desktop\Новая папка\images (2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214686"/>
            <a:ext cx="2786050" cy="3643314"/>
          </a:xfrm>
          <a:prstGeom prst="rect">
            <a:avLst/>
          </a:prstGeom>
          <a:noFill/>
        </p:spPr>
      </p:pic>
      <p:pic>
        <p:nvPicPr>
          <p:cNvPr id="7" name="Picture 11" descr="C:\Users\вика\Desktop\Новая папка\images (18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3643314"/>
            <a:ext cx="2857520" cy="3214686"/>
          </a:xfrm>
          <a:prstGeom prst="rect">
            <a:avLst/>
          </a:prstGeom>
          <a:noFill/>
        </p:spPr>
      </p:pic>
      <p:pic>
        <p:nvPicPr>
          <p:cNvPr id="8" name="Picture 12" descr="C:\Users\вика\Desktop\Новая папка\images (20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50" y="1"/>
            <a:ext cx="2862266" cy="3643314"/>
          </a:xfrm>
          <a:prstGeom prst="rect">
            <a:avLst/>
          </a:prstGeom>
          <a:noFill/>
        </p:spPr>
      </p:pic>
      <p:pic>
        <p:nvPicPr>
          <p:cNvPr id="9" name="Picture 14" descr="C:\Users\вика\Desktop\Новая папка\images (22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72132" y="3500438"/>
            <a:ext cx="3571869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8371" name="Picture 3" descr="C:\Users\вика\Desktop\78670301_535818583635481_6180125018849017856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786063" cy="4143380"/>
          </a:xfrm>
          <a:prstGeom prst="rect">
            <a:avLst/>
          </a:prstGeom>
          <a:noFill/>
        </p:spPr>
      </p:pic>
      <p:pic>
        <p:nvPicPr>
          <p:cNvPr id="58373" name="Picture 5" descr="C:\Users\вика\Desktop\78621444_491301484819662_188065890352024780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0"/>
            <a:ext cx="2857488" cy="4357694"/>
          </a:xfrm>
          <a:prstGeom prst="rect">
            <a:avLst/>
          </a:prstGeom>
          <a:noFill/>
        </p:spPr>
      </p:pic>
      <p:pic>
        <p:nvPicPr>
          <p:cNvPr id="58374" name="Picture 6" descr="C:\Users\вика\Desktop\78420370_487644095175919_5978503774912643072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0"/>
            <a:ext cx="3793584" cy="4286256"/>
          </a:xfrm>
          <a:prstGeom prst="rect">
            <a:avLst/>
          </a:prstGeom>
          <a:noFill/>
        </p:spPr>
      </p:pic>
      <p:pic>
        <p:nvPicPr>
          <p:cNvPr id="58375" name="Picture 7" descr="C:\Users\вика\Desktop\6368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214818"/>
            <a:ext cx="9144000" cy="2587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9" name="Picture 5" descr="C:\Users\вика\Desktop\3544559_origin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C:\Users\вика\Desktop\78696675_875134329568515_6008582788096196608_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71802" cy="3571892"/>
          </a:xfrm>
          <a:prstGeom prst="rect">
            <a:avLst/>
          </a:prstGeom>
          <a:noFill/>
        </p:spPr>
      </p:pic>
      <p:pic>
        <p:nvPicPr>
          <p:cNvPr id="57347" name="Picture 3" descr="C:\Users\вика\Desktop\79655372_2655888357782254_760701320154841088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3357562"/>
            <a:ext cx="3143272" cy="3500437"/>
          </a:xfrm>
          <a:prstGeom prst="rect">
            <a:avLst/>
          </a:prstGeom>
          <a:noFill/>
        </p:spPr>
      </p:pic>
      <p:pic>
        <p:nvPicPr>
          <p:cNvPr id="57349" name="Picture 5" descr="C:\Users\вика\Desktop\78961155_449113149127718_166200627171426304_n (1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00438"/>
            <a:ext cx="3143240" cy="3357562"/>
          </a:xfrm>
          <a:prstGeom prst="rect">
            <a:avLst/>
          </a:prstGeom>
          <a:noFill/>
        </p:spPr>
      </p:pic>
      <p:pic>
        <p:nvPicPr>
          <p:cNvPr id="57350" name="Picture 6" descr="C:\Users\вика\Desktop\79187212_2417518508375415_3292130129311956992_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3357562"/>
            <a:ext cx="3071802" cy="3500438"/>
          </a:xfrm>
          <a:prstGeom prst="rect">
            <a:avLst/>
          </a:prstGeom>
          <a:noFill/>
        </p:spPr>
      </p:pic>
      <p:pic>
        <p:nvPicPr>
          <p:cNvPr id="57351" name="Picture 7" descr="C:\Users\вика\Desktop\79314048_1381557325362673_2728839709538123776_n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86512" y="0"/>
            <a:ext cx="2857488" cy="3429000"/>
          </a:xfrm>
          <a:prstGeom prst="rect">
            <a:avLst/>
          </a:prstGeom>
          <a:noFill/>
        </p:spPr>
      </p:pic>
      <p:pic>
        <p:nvPicPr>
          <p:cNvPr id="57352" name="Picture 8" descr="C:\Users\вика\Desktop\1573569137_zodiak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488" y="0"/>
            <a:ext cx="3429024" cy="35718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algn="just"/>
            <a:r>
              <a:rPr lang="ru-RU" sz="4000" dirty="0" err="1" smtClean="0"/>
              <a:t>Отже</a:t>
            </a:r>
            <a:r>
              <a:rPr lang="ru-RU" sz="4000" dirty="0" smtClean="0"/>
              <a:t>, </a:t>
            </a:r>
            <a:r>
              <a:rPr lang="ru-RU" sz="4000" dirty="0" err="1" smtClean="0"/>
              <a:t>вітальна</a:t>
            </a:r>
            <a:r>
              <a:rPr lang="ru-RU" sz="4000" dirty="0" smtClean="0"/>
              <a:t> </a:t>
            </a:r>
            <a:r>
              <a:rPr lang="ru-RU" sz="4000" dirty="0" err="1" smtClean="0"/>
              <a:t>листівка</a:t>
            </a:r>
            <a:r>
              <a:rPr lang="ru-RU" sz="4000" dirty="0" smtClean="0"/>
              <a:t> </a:t>
            </a:r>
            <a:r>
              <a:rPr lang="ru-RU" sz="4000" dirty="0" err="1" smtClean="0"/>
              <a:t>є</a:t>
            </a:r>
            <a:r>
              <a:rPr lang="ru-RU" sz="4000" dirty="0" smtClean="0"/>
              <a:t> маленькою „</a:t>
            </a:r>
            <a:r>
              <a:rPr lang="ru-RU" sz="4000" dirty="0" err="1" smtClean="0"/>
              <a:t>ілюстрацією</a:t>
            </a:r>
            <a:r>
              <a:rPr lang="ru-RU" sz="4000" dirty="0" smtClean="0"/>
              <a:t>" свята, </a:t>
            </a:r>
            <a:r>
              <a:rPr lang="ru-RU" sz="4000" dirty="0" err="1" smtClean="0"/>
              <a:t>його</a:t>
            </a:r>
            <a:r>
              <a:rPr lang="ru-RU" sz="4000" dirty="0" smtClean="0"/>
              <a:t> </a:t>
            </a:r>
            <a:r>
              <a:rPr lang="ru-RU" sz="4000" dirty="0" err="1" smtClean="0"/>
              <a:t>символічним</a:t>
            </a:r>
            <a:r>
              <a:rPr lang="ru-RU" sz="4000" dirty="0" smtClean="0"/>
              <a:t> </a:t>
            </a:r>
            <a:r>
              <a:rPr lang="ru-RU" sz="4000" dirty="0" err="1" smtClean="0"/>
              <a:t>зображенням</a:t>
            </a:r>
            <a:r>
              <a:rPr lang="ru-RU" sz="4000" dirty="0" smtClean="0"/>
              <a:t>. Тому на </a:t>
            </a:r>
            <a:r>
              <a:rPr lang="ru-RU" sz="4000" dirty="0" err="1" smtClean="0"/>
              <a:t>листівках</a:t>
            </a:r>
            <a:r>
              <a:rPr lang="ru-RU" sz="4000" dirty="0" smtClean="0"/>
              <a:t> </a:t>
            </a:r>
            <a:r>
              <a:rPr lang="ru-RU" sz="4000" dirty="0" err="1" smtClean="0"/>
              <a:t>панують</a:t>
            </a:r>
            <a:r>
              <a:rPr lang="ru-RU" sz="4000" dirty="0" smtClean="0"/>
              <a:t> </a:t>
            </a:r>
            <a:r>
              <a:rPr lang="ru-RU" sz="4000" dirty="0" err="1" smtClean="0"/>
              <a:t>найхарактерніші</a:t>
            </a:r>
            <a:r>
              <a:rPr lang="ru-RU" sz="4000" dirty="0" smtClean="0"/>
              <a:t> для кожного свята </a:t>
            </a:r>
            <a:r>
              <a:rPr lang="ru-RU" sz="4000" dirty="0" err="1" smtClean="0"/>
              <a:t>ознаки</a:t>
            </a:r>
            <a:r>
              <a:rPr lang="ru-RU" sz="4000" dirty="0" smtClean="0"/>
              <a:t>: </a:t>
            </a:r>
            <a:r>
              <a:rPr lang="ru-RU" sz="4000" dirty="0" err="1" smtClean="0"/>
              <a:t>ялинка</a:t>
            </a:r>
            <a:r>
              <a:rPr lang="ru-RU" sz="4000" dirty="0" smtClean="0"/>
              <a:t> </a:t>
            </a:r>
            <a:r>
              <a:rPr lang="ru-RU" sz="4000" dirty="0" err="1" smtClean="0"/>
              <a:t>і</a:t>
            </a:r>
            <a:r>
              <a:rPr lang="ru-RU" sz="4000" dirty="0" smtClean="0"/>
              <a:t> </a:t>
            </a:r>
            <a:r>
              <a:rPr lang="ru-RU" sz="4000" dirty="0" err="1" smtClean="0"/>
              <a:t>Дід</a:t>
            </a:r>
            <a:r>
              <a:rPr lang="ru-RU" sz="4000" dirty="0" smtClean="0"/>
              <a:t> Мороз — на </a:t>
            </a:r>
            <a:r>
              <a:rPr lang="ru-RU" sz="4000" dirty="0" err="1" smtClean="0"/>
              <a:t>Новий</a:t>
            </a:r>
            <a:r>
              <a:rPr lang="ru-RU" sz="4000" dirty="0" smtClean="0"/>
              <a:t> </a:t>
            </a:r>
            <a:r>
              <a:rPr lang="ru-RU" sz="4000" dirty="0" err="1" smtClean="0"/>
              <a:t>рік</a:t>
            </a:r>
            <a:r>
              <a:rPr lang="ru-RU" sz="4000" dirty="0" smtClean="0"/>
              <a:t>, </a:t>
            </a:r>
            <a:r>
              <a:rPr lang="ru-RU" sz="4000" dirty="0" err="1" smtClean="0"/>
              <a:t>паска</a:t>
            </a:r>
            <a:r>
              <a:rPr lang="ru-RU" sz="4000" dirty="0" smtClean="0"/>
              <a:t> </a:t>
            </a:r>
            <a:r>
              <a:rPr lang="ru-RU" sz="4000" dirty="0" err="1" smtClean="0"/>
              <a:t>і</a:t>
            </a:r>
            <a:r>
              <a:rPr lang="ru-RU" sz="4000" dirty="0" smtClean="0"/>
              <a:t> </a:t>
            </a:r>
            <a:r>
              <a:rPr lang="ru-RU" sz="4000" dirty="0" err="1" smtClean="0"/>
              <a:t>писанки</a:t>
            </a:r>
            <a:r>
              <a:rPr lang="ru-RU" sz="4000" dirty="0" smtClean="0"/>
              <a:t> - </a:t>
            </a:r>
            <a:r>
              <a:rPr lang="ru-RU" sz="4000" dirty="0" err="1" smtClean="0"/>
              <a:t>на</a:t>
            </a:r>
            <a:r>
              <a:rPr lang="ru-RU" sz="4000" dirty="0" smtClean="0"/>
              <a:t> </a:t>
            </a:r>
            <a:r>
              <a:rPr lang="ru-RU" sz="4000" dirty="0" err="1" smtClean="0"/>
              <a:t>Великдень</a:t>
            </a:r>
            <a:r>
              <a:rPr lang="ru-RU" sz="4000" dirty="0" smtClean="0"/>
              <a:t>, </a:t>
            </a:r>
            <a:r>
              <a:rPr lang="ru-RU" sz="4000" dirty="0" err="1" smtClean="0"/>
              <a:t>квіти</a:t>
            </a:r>
            <a:r>
              <a:rPr lang="ru-RU" sz="4000" dirty="0" smtClean="0"/>
              <a:t> - </a:t>
            </a:r>
            <a:r>
              <a:rPr lang="ru-RU" sz="4000" dirty="0" err="1" smtClean="0"/>
              <a:t>на</a:t>
            </a:r>
            <a:r>
              <a:rPr lang="ru-RU" sz="4000" dirty="0" smtClean="0"/>
              <a:t> день </a:t>
            </a:r>
            <a:r>
              <a:rPr lang="ru-RU" sz="4000" dirty="0" err="1" smtClean="0"/>
              <a:t>народження</a:t>
            </a:r>
            <a:r>
              <a:rPr lang="ru-RU" sz="4000" dirty="0" smtClean="0"/>
              <a:t> </a:t>
            </a:r>
            <a:r>
              <a:rPr lang="ru-RU" sz="4000" dirty="0" err="1" smtClean="0"/>
              <a:t>тощо</a:t>
            </a:r>
            <a:r>
              <a:rPr lang="ru-RU" sz="4000" dirty="0" smtClean="0"/>
              <a:t>. </a:t>
            </a:r>
            <a:r>
              <a:rPr lang="ru-RU" sz="4000" dirty="0" err="1" smtClean="0"/>
              <a:t>Вітальна</a:t>
            </a:r>
            <a:r>
              <a:rPr lang="ru-RU" sz="4000" dirty="0" smtClean="0"/>
              <a:t> </a:t>
            </a:r>
            <a:r>
              <a:rPr lang="ru-RU" sz="4000" dirty="0" err="1" smtClean="0"/>
              <a:t>листівка</a:t>
            </a:r>
            <a:r>
              <a:rPr lang="ru-RU" sz="4000" dirty="0" smtClean="0"/>
              <a:t> </a:t>
            </a:r>
            <a:r>
              <a:rPr lang="ru-RU" sz="4000" dirty="0" err="1" smtClean="0"/>
              <a:t>найчастіше</a:t>
            </a:r>
            <a:r>
              <a:rPr lang="ru-RU" sz="4000" dirty="0" smtClean="0"/>
              <a:t> невелика за </a:t>
            </a:r>
            <a:r>
              <a:rPr lang="ru-RU" sz="4000" dirty="0" err="1" smtClean="0"/>
              <a:t>розміром</a:t>
            </a:r>
            <a:r>
              <a:rPr lang="ru-RU" sz="4000" dirty="0" smtClean="0"/>
              <a:t>. Тому не </a:t>
            </a:r>
            <a:r>
              <a:rPr lang="ru-RU" sz="4000" dirty="0" err="1" smtClean="0"/>
              <a:t>намагайтеся</a:t>
            </a:r>
            <a:r>
              <a:rPr lang="ru-RU" sz="4000" dirty="0" smtClean="0"/>
              <a:t> </a:t>
            </a:r>
            <a:r>
              <a:rPr lang="ru-RU" sz="4000" dirty="0" err="1" smtClean="0"/>
              <a:t>зобразити</a:t>
            </a:r>
            <a:r>
              <a:rPr lang="ru-RU" sz="4000" dirty="0" smtClean="0"/>
              <a:t> на </a:t>
            </a:r>
            <a:r>
              <a:rPr lang="ru-RU" sz="4000" dirty="0" err="1" smtClean="0"/>
              <a:t>ній</a:t>
            </a:r>
            <a:r>
              <a:rPr lang="ru-RU" sz="4000" dirty="0" smtClean="0"/>
              <a:t> абсолютно все, </a:t>
            </a:r>
            <a:r>
              <a:rPr lang="ru-RU" sz="4000" dirty="0" err="1" smtClean="0"/>
              <a:t>що</a:t>
            </a:r>
            <a:r>
              <a:rPr lang="ru-RU" sz="4000" dirty="0" smtClean="0"/>
              <a:t> </a:t>
            </a:r>
            <a:r>
              <a:rPr lang="ru-RU" sz="4000" dirty="0" err="1" smtClean="0"/>
              <a:t>стосується</a:t>
            </a:r>
            <a:r>
              <a:rPr lang="ru-RU" sz="4000" dirty="0" smtClean="0"/>
              <a:t> свята.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800" dirty="0" smtClean="0"/>
              <a:t>Основні правила підпису листівки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uk-UA" dirty="0" smtClean="0"/>
              <a:t>Звернення до людину, яку ви будете вітати зі святом. (Люба матусю! Шановна Наталіє Борисівно! Дорога бабусю! Або просто ім’я: Сашко!) </a:t>
            </a:r>
            <a:endParaRPr lang="ru-RU" dirty="0" smtClean="0"/>
          </a:p>
          <a:p>
            <a:pPr lvl="0"/>
            <a:r>
              <a:rPr lang="uk-UA" dirty="0" smtClean="0"/>
              <a:t>Привітання зі святом. (Вітаю тебе (Вас) з прийдешніми святами – Новим роком та Різдвом Христовим.)</a:t>
            </a:r>
            <a:endParaRPr lang="ru-RU" dirty="0" smtClean="0"/>
          </a:p>
          <a:p>
            <a:pPr lvl="0"/>
            <a:r>
              <a:rPr lang="uk-UA" dirty="0" smtClean="0"/>
              <a:t>Побажання. (Бажаю тобі (Вам) здоров’я, сімейної злагоди, гарних друзів, …………………. . Нехай Новий рік  буде для тебе (Вас) </a:t>
            </a:r>
            <a:r>
              <a:rPr lang="uk-UA" dirty="0" err="1" smtClean="0"/>
              <a:t>кращє</a:t>
            </a:r>
            <a:r>
              <a:rPr lang="uk-UA" dirty="0" smtClean="0"/>
              <a:t>, ніж минулий.    ………..</a:t>
            </a:r>
            <a:endParaRPr lang="ru-RU" dirty="0" smtClean="0"/>
          </a:p>
          <a:p>
            <a:pPr lvl="0"/>
            <a:r>
              <a:rPr lang="uk-UA" dirty="0" smtClean="0"/>
              <a:t>Твій друг (колега)</a:t>
            </a:r>
            <a:endParaRPr lang="ru-RU" dirty="0" smtClean="0"/>
          </a:p>
          <a:p>
            <a:r>
              <a:rPr lang="uk-UA" dirty="0" smtClean="0"/>
              <a:t>Твій син</a:t>
            </a:r>
            <a:endParaRPr lang="ru-RU" dirty="0" smtClean="0"/>
          </a:p>
          <a:p>
            <a:r>
              <a:rPr lang="uk-UA" dirty="0" smtClean="0"/>
              <a:t>Твоя донька</a:t>
            </a:r>
          </a:p>
          <a:p>
            <a:r>
              <a:rPr lang="uk-UA" dirty="0" smtClean="0"/>
              <a:t>Дата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Picture 4" descr="C:\Users\вика\Desktop\71689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8184" y="4509120"/>
            <a:ext cx="2915817" cy="234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uk-UA" sz="6600" dirty="0" smtClean="0"/>
              <a:t>ЗВЕРТАННЯ</a:t>
            </a:r>
            <a:endParaRPr lang="ru-RU" sz="6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643578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До рідних, близьких людей (матусі, тата, бабусі, дідуся, сестри, брата):</a:t>
            </a:r>
          </a:p>
          <a:p>
            <a:pPr>
              <a:buNone/>
            </a:pPr>
            <a:r>
              <a:rPr lang="uk-UA" dirty="0" smtClean="0"/>
              <a:t>Дорога </a:t>
            </a:r>
            <a:r>
              <a:rPr lang="ru-RU" dirty="0" smtClean="0"/>
              <a:t>…….!</a:t>
            </a:r>
          </a:p>
          <a:p>
            <a:pPr>
              <a:buNone/>
            </a:pPr>
            <a:r>
              <a:rPr lang="uk-UA" dirty="0" smtClean="0"/>
              <a:t>Дорогий…..!.</a:t>
            </a:r>
          </a:p>
          <a:p>
            <a:pPr>
              <a:buNone/>
            </a:pPr>
            <a:r>
              <a:rPr lang="uk-UA" dirty="0" smtClean="0"/>
              <a:t>Дорогесенька…..!</a:t>
            </a:r>
          </a:p>
          <a:p>
            <a:pPr>
              <a:buNone/>
            </a:pPr>
            <a:r>
              <a:rPr lang="uk-UA" dirty="0" smtClean="0"/>
              <a:t>Дорогесенький……!</a:t>
            </a:r>
          </a:p>
          <a:p>
            <a:pPr>
              <a:buNone/>
            </a:pPr>
            <a:r>
              <a:rPr lang="uk-UA" dirty="0" smtClean="0"/>
              <a:t>Рідненька…….!</a:t>
            </a:r>
          </a:p>
          <a:p>
            <a:pPr>
              <a:buNone/>
            </a:pPr>
            <a:r>
              <a:rPr lang="uk-UA" dirty="0" smtClean="0"/>
              <a:t>Рідненький…..!</a:t>
            </a:r>
          </a:p>
          <a:p>
            <a:pPr>
              <a:buNone/>
            </a:pPr>
            <a:r>
              <a:rPr lang="uk-UA" dirty="0" smtClean="0"/>
              <a:t>Люба…..!</a:t>
            </a:r>
          </a:p>
          <a:p>
            <a:pPr>
              <a:buNone/>
            </a:pPr>
            <a:r>
              <a:rPr lang="uk-UA" dirty="0" smtClean="0"/>
              <a:t>Любий…..!</a:t>
            </a:r>
          </a:p>
          <a:p>
            <a:pPr>
              <a:buNone/>
            </a:pPr>
            <a:endParaRPr lang="uk-UA" dirty="0" smtClean="0"/>
          </a:p>
          <a:p>
            <a:pPr>
              <a:buNone/>
            </a:pPr>
            <a:endParaRPr lang="uk-UA" dirty="0" smtClean="0"/>
          </a:p>
        </p:txBody>
      </p:sp>
      <p:pic>
        <p:nvPicPr>
          <p:cNvPr id="4" name="Picture 10" descr="C:\Users\вика\Desktop\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2899" y="2420888"/>
            <a:ext cx="4857752" cy="4437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Autofit/>
          </a:bodyPr>
          <a:lstStyle/>
          <a:p>
            <a:r>
              <a:rPr lang="uk-UA" sz="6600" dirty="0" smtClean="0"/>
              <a:t>ЗВЕРТАННЯ</a:t>
            </a:r>
            <a:endParaRPr lang="ru-RU" sz="6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643578"/>
          </a:xfrm>
        </p:spPr>
        <p:txBody>
          <a:bodyPr/>
          <a:lstStyle/>
          <a:p>
            <a:r>
              <a:rPr lang="uk-UA" dirty="0" smtClean="0"/>
              <a:t>До  чужих людей  (учителя, знайомого  чи знайомої, сусіда чи сусідки):</a:t>
            </a:r>
          </a:p>
          <a:p>
            <a:pPr>
              <a:buNone/>
            </a:pPr>
            <a:r>
              <a:rPr lang="uk-UA" dirty="0" smtClean="0"/>
              <a:t>Шановна…..!</a:t>
            </a:r>
          </a:p>
          <a:p>
            <a:pPr>
              <a:buNone/>
            </a:pPr>
            <a:r>
              <a:rPr lang="uk-UA" dirty="0" smtClean="0"/>
              <a:t>Шановний…..!</a:t>
            </a:r>
          </a:p>
          <a:p>
            <a:pPr>
              <a:buNone/>
            </a:pPr>
            <a:r>
              <a:rPr lang="uk-UA" dirty="0" smtClean="0"/>
              <a:t>Поважна…….!</a:t>
            </a:r>
          </a:p>
          <a:p>
            <a:pPr>
              <a:buNone/>
            </a:pPr>
            <a:r>
              <a:rPr lang="uk-UA" dirty="0" smtClean="0"/>
              <a:t>Поважний…..!</a:t>
            </a:r>
          </a:p>
          <a:p>
            <a:pPr>
              <a:buNone/>
            </a:pPr>
            <a:r>
              <a:rPr lang="uk-UA" dirty="0" smtClean="0"/>
              <a:t>Вельмишановна……..!</a:t>
            </a:r>
          </a:p>
          <a:p>
            <a:pPr>
              <a:buNone/>
            </a:pPr>
            <a:r>
              <a:rPr lang="uk-UA" dirty="0" smtClean="0"/>
              <a:t>Вельмишановний……!</a:t>
            </a:r>
          </a:p>
          <a:p>
            <a:endParaRPr lang="ru-RU" dirty="0"/>
          </a:p>
        </p:txBody>
      </p:sp>
      <p:pic>
        <p:nvPicPr>
          <p:cNvPr id="4" name="Picture 3" descr="C:\Users\вика\Desktop\b94f5743c2be37013ac9e8df9bde9bbb-640x4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9951" y="3068960"/>
            <a:ext cx="5004049" cy="37017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800" dirty="0" smtClean="0"/>
              <a:t>ПОБАЖАННЯ</a:t>
            </a:r>
            <a:endParaRPr lang="ru-RU" sz="8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43050"/>
            <a:ext cx="9144000" cy="5214950"/>
          </a:xfrm>
        </p:spPr>
        <p:txBody>
          <a:bodyPr/>
          <a:lstStyle/>
          <a:p>
            <a:r>
              <a:rPr lang="uk-UA" dirty="0" smtClean="0"/>
              <a:t>Хай сонце світить яскравіше!</a:t>
            </a:r>
          </a:p>
          <a:p>
            <a:r>
              <a:rPr lang="uk-UA" dirty="0" smtClean="0"/>
              <a:t>Світлої Вам долі!</a:t>
            </a:r>
          </a:p>
          <a:p>
            <a:r>
              <a:rPr lang="uk-UA" dirty="0" smtClean="0"/>
              <a:t>Нехай Вам всміхається доля та посмішка щастям грає!</a:t>
            </a:r>
          </a:p>
          <a:p>
            <a:r>
              <a:rPr lang="uk-UA" dirty="0" smtClean="0"/>
              <a:t>Спасибі Вам за доброту і ласку!</a:t>
            </a:r>
          </a:p>
          <a:p>
            <a:r>
              <a:rPr lang="uk-UA" dirty="0" smtClean="0"/>
              <a:t>Нових звершень та цікавих ідей!</a:t>
            </a:r>
          </a:p>
          <a:p>
            <a:r>
              <a:rPr lang="uk-UA" dirty="0" smtClean="0"/>
              <a:t>Дякуємо Вам за ваше терпіння!</a:t>
            </a:r>
          </a:p>
          <a:p>
            <a:endParaRPr lang="ru-RU" dirty="0"/>
          </a:p>
        </p:txBody>
      </p:sp>
      <p:pic>
        <p:nvPicPr>
          <p:cNvPr id="4" name="Picture 5" descr="C:\Users\вика\Desktop\novogodee-razvlechenie.-768x5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8184" y="3573016"/>
            <a:ext cx="2895096" cy="3284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вика\Desktop\00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вика\Desktop\novyj-god-119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30664" cy="6858000"/>
          </a:xfrm>
          <a:prstGeom prst="rect">
            <a:avLst/>
          </a:prstGeom>
          <a:noFill/>
        </p:spPr>
      </p:pic>
      <p:pic>
        <p:nvPicPr>
          <p:cNvPr id="5" name="Picture 3" descr="C:\Users\вика\Desktop\116903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977" y="0"/>
            <a:ext cx="4788024" cy="68234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1" name="Picture 5" descr="C:\Users\вика\Desktop\BlaringInstructiveErin-size_restricted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57686" cy="6858000"/>
          </a:xfrm>
          <a:prstGeom prst="rect">
            <a:avLst/>
          </a:prstGeom>
          <a:noFill/>
        </p:spPr>
      </p:pic>
      <p:pic>
        <p:nvPicPr>
          <p:cNvPr id="6" name="Picture 4" descr="C:\Users\вика\Desktop\Christmas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2217" y="33918"/>
            <a:ext cx="4781783" cy="6824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вика\Desktop\2019 грудень відкритий урок\Вероника,бабушка не удалять!\Написання запрошення , привітання._files\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761" y="-1"/>
            <a:ext cx="6732238" cy="6857999"/>
          </a:xfrm>
          <a:prstGeom prst="rect">
            <a:avLst/>
          </a:prstGeom>
          <a:noFill/>
        </p:spPr>
      </p:pic>
      <p:pic>
        <p:nvPicPr>
          <p:cNvPr id="5" name="Picture 2" descr="C:\Users\вика\Desktop\1b54ff6228a616adfea610dad3e3cb10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2872" y="23903"/>
            <a:ext cx="2542904" cy="68340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C:\Users\вика\Desktop\uyutnye-osennie-foto-750x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-1"/>
            <a:ext cx="4714877" cy="4214819"/>
          </a:xfrm>
          <a:prstGeom prst="rect">
            <a:avLst/>
          </a:prstGeom>
          <a:noFill/>
        </p:spPr>
      </p:pic>
      <p:pic>
        <p:nvPicPr>
          <p:cNvPr id="15366" name="Picture 6" descr="C:\Users\вика\Desktop\uyutnaya-osen-foto-750x5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2714620"/>
            <a:ext cx="4429124" cy="4143381"/>
          </a:xfrm>
          <a:prstGeom prst="rect">
            <a:avLst/>
          </a:prstGeom>
          <a:noFill/>
        </p:spPr>
      </p:pic>
      <p:pic>
        <p:nvPicPr>
          <p:cNvPr id="2050" name="Picture 2" descr="C:\Users\вика\Desktop\2019 грудень відкритий урок\1481913550_novorichna_yalynk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444988" cy="2714620"/>
          </a:xfrm>
          <a:prstGeom prst="rect">
            <a:avLst/>
          </a:prstGeom>
          <a:noFill/>
        </p:spPr>
      </p:pic>
      <p:pic>
        <p:nvPicPr>
          <p:cNvPr id="2051" name="Picture 3" descr="C:\Users\вика\Desktop\2019 грудень відкритий урок\images (33)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255818" y="4071942"/>
            <a:ext cx="4888182" cy="27860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вика\Desktop\0a1a4f54c7f0400943a7a3cee817e4e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074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вика\Desktop\uyutnye-kartinki-foto-750x56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8051" y="0"/>
            <a:ext cx="5695949" cy="4143380"/>
          </a:xfrm>
          <a:prstGeom prst="rect">
            <a:avLst/>
          </a:prstGeom>
          <a:noFill/>
        </p:spPr>
      </p:pic>
      <p:pic>
        <p:nvPicPr>
          <p:cNvPr id="14339" name="Picture 3" descr="C:\Users\вика\Desktop\uyutnyj-vecher-u-kamina-foto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500430" cy="6858000"/>
          </a:xfrm>
          <a:prstGeom prst="rect">
            <a:avLst/>
          </a:prstGeom>
          <a:noFill/>
        </p:spPr>
      </p:pic>
      <p:pic>
        <p:nvPicPr>
          <p:cNvPr id="14341" name="Picture 5" descr="C:\Users\вика\Desktop\chto-delat-zimoj-osenyu-foto-750x5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8992" y="4071942"/>
            <a:ext cx="5715008" cy="2786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2357430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sz="7200" dirty="0" smtClean="0">
                <a:cs typeface="AngsanaUPC" pitchFamily="18" charset="-34"/>
              </a:rPr>
              <a:t>  УСПІХ </a:t>
            </a:r>
          </a:p>
          <a:p>
            <a:pPr algn="ctr">
              <a:buNone/>
            </a:pPr>
            <a:r>
              <a:rPr lang="ru-RU" sz="7200" dirty="0" smtClean="0">
                <a:cs typeface="AngsanaUPC" pitchFamily="18" charset="-34"/>
              </a:rPr>
              <a:t> приходить до тих,  </a:t>
            </a:r>
            <a:r>
              <a:rPr lang="ru-RU" sz="7200" dirty="0" err="1" smtClean="0">
                <a:cs typeface="AngsanaUPC" pitchFamily="18" charset="-34"/>
              </a:rPr>
              <a:t>хто</a:t>
            </a:r>
            <a:r>
              <a:rPr lang="ru-RU" sz="7200" dirty="0" smtClean="0">
                <a:cs typeface="AngsanaUPC" pitchFamily="18" charset="-34"/>
              </a:rPr>
              <a:t> </a:t>
            </a:r>
            <a:r>
              <a:rPr lang="ru-RU" sz="7200" dirty="0" err="1" smtClean="0">
                <a:cs typeface="AngsanaUPC" pitchFamily="18" charset="-34"/>
              </a:rPr>
              <a:t>старанно</a:t>
            </a:r>
            <a:r>
              <a:rPr lang="ru-RU" sz="7200" dirty="0" smtClean="0">
                <a:cs typeface="AngsanaUPC" pitchFamily="18" charset="-34"/>
              </a:rPr>
              <a:t> </a:t>
            </a:r>
            <a:r>
              <a:rPr lang="ru-RU" sz="7200" dirty="0" err="1" smtClean="0">
                <a:cs typeface="AngsanaUPC" pitchFamily="18" charset="-34"/>
              </a:rPr>
              <a:t>і</a:t>
            </a:r>
            <a:r>
              <a:rPr lang="ru-RU" sz="7200" dirty="0" smtClean="0">
                <a:cs typeface="AngsanaUPC" pitchFamily="18" charset="-34"/>
              </a:rPr>
              <a:t> </a:t>
            </a:r>
            <a:r>
              <a:rPr lang="ru-RU" sz="7200" dirty="0" err="1" smtClean="0">
                <a:cs typeface="AngsanaUPC" pitchFamily="18" charset="-34"/>
              </a:rPr>
              <a:t>сумлінно</a:t>
            </a:r>
            <a:r>
              <a:rPr lang="ru-RU" sz="7200" dirty="0" smtClean="0">
                <a:cs typeface="AngsanaUPC" pitchFamily="18" charset="-34"/>
              </a:rPr>
              <a:t> </a:t>
            </a:r>
            <a:r>
              <a:rPr lang="ru-RU" sz="7200" dirty="0" err="1" smtClean="0">
                <a:cs typeface="AngsanaUPC" pitchFamily="18" charset="-34"/>
              </a:rPr>
              <a:t>працює</a:t>
            </a:r>
            <a:r>
              <a:rPr lang="ru-RU" sz="7200" dirty="0" smtClean="0">
                <a:cs typeface="AngsanaUPC" pitchFamily="18" charset="-34"/>
              </a:rPr>
              <a:t>!</a:t>
            </a:r>
            <a:endParaRPr lang="ru-RU" sz="7200" dirty="0">
              <a:cs typeface="AngsanaUPC" pitchFamily="18" charset="-34"/>
            </a:endParaRPr>
          </a:p>
        </p:txBody>
      </p:sp>
      <p:pic>
        <p:nvPicPr>
          <p:cNvPr id="1027" name="Picture 3" descr="C:\Users\вика\Desktop\0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57430"/>
            <a:ext cx="9144000" cy="4500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6000" dirty="0" smtClean="0">
                <a:latin typeface="Book Antiqua" pitchFamily="18" charset="0"/>
              </a:rPr>
              <a:t>Гра «</a:t>
            </a:r>
            <a:r>
              <a:rPr lang="uk-UA" sz="6000" dirty="0" err="1" smtClean="0">
                <a:latin typeface="Book Antiqua" pitchFamily="18" charset="0"/>
              </a:rPr>
              <a:t>Дешифрувальник</a:t>
            </a:r>
            <a:r>
              <a:rPr lang="uk-UA" sz="6000" dirty="0" smtClean="0">
                <a:latin typeface="Book Antiqua" pitchFamily="18" charset="0"/>
              </a:rPr>
              <a:t>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42907" y="1357298"/>
          <a:ext cx="7929618" cy="5072097"/>
        </p:xfrm>
        <a:graphic>
          <a:graphicData uri="http://schemas.openxmlformats.org/drawingml/2006/table">
            <a:tbl>
              <a:tblPr/>
              <a:tblGrid>
                <a:gridCol w="7207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7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0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07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07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07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07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2079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2162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6906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Б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Е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Є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9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З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906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І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Ї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М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06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Ф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26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Ч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28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Ш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29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Щ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Ь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latin typeface="Times New Roman"/>
                          <a:ea typeface="Times New Roman"/>
                          <a:cs typeface="Times New Roman"/>
                        </a:rPr>
                        <a:t>32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latin typeface="Times New Roman"/>
                          <a:ea typeface="Times New Roman"/>
                          <a:cs typeface="Times New Roman"/>
                        </a:rPr>
                        <a:t>33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8800" dirty="0" smtClean="0">
                <a:latin typeface="Times New Roman" pitchFamily="18" charset="0"/>
                <a:cs typeface="Times New Roman" pitchFamily="18" charset="0"/>
              </a:rPr>
              <a:t>СВЯТО</a:t>
            </a:r>
            <a:endParaRPr lang="ru-RU" sz="8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C:\Users\вика\Desktop\Новая папка\priv-tannya-z-novim-rokom-20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16257" y="1600200"/>
            <a:ext cx="7511485" cy="4525963"/>
          </a:xfrm>
          <a:prstGeom prst="rect">
            <a:avLst/>
          </a:prstGeom>
          <a:noFill/>
        </p:spPr>
      </p:pic>
      <p:pic>
        <p:nvPicPr>
          <p:cNvPr id="17411" name="Picture 3" descr="C:\Users\вика\Desktop\Новая папка\images (1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714488"/>
            <a:ext cx="4572032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9600" dirty="0" smtClean="0">
                <a:latin typeface="Times New Roman" pitchFamily="18" charset="0"/>
                <a:cs typeface="Times New Roman" pitchFamily="18" charset="0"/>
              </a:rPr>
              <a:t>НОВИЙ РІК</a:t>
            </a:r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вика\Desktop\Новая папка\загружено (8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9144000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1481</TotalTime>
  <Words>553</Words>
  <Application>Microsoft Office PowerPoint</Application>
  <PresentationFormat>Экран (4:3)</PresentationFormat>
  <Paragraphs>142</Paragraphs>
  <Slides>40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AngsanaUPC</vt:lpstr>
      <vt:lpstr>Arial</vt:lpstr>
      <vt:lpstr>Batang</vt:lpstr>
      <vt:lpstr>Book Antiqua</vt:lpstr>
      <vt:lpstr>Calibri</vt:lpstr>
      <vt:lpstr>Times New Roman</vt:lpstr>
      <vt:lpstr>Тема Office</vt:lpstr>
      <vt:lpstr>   Презентація до уроку з української мови у 7-му класі  «Складання тексту для новорічних листівок»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Гра «Дешифрувальник» </vt:lpstr>
      <vt:lpstr>СВЯТО</vt:lpstr>
      <vt:lpstr>НОВИЙ РІК</vt:lpstr>
      <vt:lpstr>СЛОВНИКОВИЙ ДИКТАНТ</vt:lpstr>
      <vt:lpstr>Асоціативний кущ</vt:lpstr>
      <vt:lpstr>Презентация PowerPoint</vt:lpstr>
      <vt:lpstr>ЛИСТІВКА ПРИВІТАННЯ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Академічний тлумачний словник української мови</vt:lpstr>
      <vt:lpstr>З історії виникнення новорічної листівки </vt:lpstr>
      <vt:lpstr>Презентация PowerPoint</vt:lpstr>
      <vt:lpstr>Презентация PowerPoint</vt:lpstr>
      <vt:lpstr>Стандартні листівки </vt:lpstr>
      <vt:lpstr>Презентация PowerPoint</vt:lpstr>
      <vt:lpstr>Презентация PowerPoint</vt:lpstr>
      <vt:lpstr>Презентация PowerPoint</vt:lpstr>
      <vt:lpstr>Hand-made листівки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Основні правила підпису листівки</vt:lpstr>
      <vt:lpstr>ЗВЕРТАННЯ</vt:lpstr>
      <vt:lpstr>ЗВЕРТАННЯ</vt:lpstr>
      <vt:lpstr>ПОБАЖАННЯ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вика</dc:creator>
  <cp:lastModifiedBy>RePack by Diakov</cp:lastModifiedBy>
  <cp:revision>73</cp:revision>
  <dcterms:created xsi:type="dcterms:W3CDTF">2019-12-01T14:22:49Z</dcterms:created>
  <dcterms:modified xsi:type="dcterms:W3CDTF">2019-12-12T13:01:21Z</dcterms:modified>
</cp:coreProperties>
</file>