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2;&#1089;\Desktop\&#1077;&#1092;&#1110;&#1088;%20&#1052;&#1091;&#1079;&#1080;&#1082;&#1072;%20&#1073;&#1077;&#1079;%20&#1089;&#1083;&#1110;&#1074;-&#1089;&#1087;&#1086;&#1082;&#1110;&#1081;&#1085;&#1072;-hitvk.net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785794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/>
              <a:t>Ранкове коло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19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 err="1" smtClean="0"/>
              <a:t>Фізкультхвилинка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3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11000" r="9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t="7000" r="5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72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/>
              <a:t>Щоденник вражень</a:t>
            </a:r>
            <a:endParaRPr lang="ru-RU" sz="6000" b="1" i="1" dirty="0"/>
          </a:p>
        </p:txBody>
      </p:sp>
      <p:pic>
        <p:nvPicPr>
          <p:cNvPr id="4" name="ефір Музика без слів-спокійна-hitvk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-15000" r="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3786190"/>
            <a:ext cx="157163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/>
              <a:t>Робота в групах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/>
              <a:t>Словникова робота</a:t>
            </a:r>
            <a:endParaRPr lang="ru-RU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357298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ПЕ-РЕ-БРЕ-ДЕ – перейде</a:t>
            </a:r>
          </a:p>
          <a:p>
            <a:r>
              <a:rPr lang="uk-UA" sz="2800" b="1" i="1" dirty="0" smtClean="0"/>
              <a:t>Брід – мілке місце річки, яке можна перейти або переїхати</a:t>
            </a:r>
            <a:endParaRPr lang="ru-RU" sz="2800" b="1" i="1" dirty="0"/>
          </a:p>
        </p:txBody>
      </p:sp>
      <p:pic>
        <p:nvPicPr>
          <p:cNvPr id="4" name="Рисунок 3" descr="wade1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911074"/>
            <a:ext cx="4786346" cy="35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71480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chemeClr val="bg2"/>
                </a:solidFill>
              </a:rPr>
              <a:t>Гімнастика для очей</a:t>
            </a:r>
            <a:endParaRPr lang="ru-RU" sz="54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-3000" r="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</Words>
  <PresentationFormat>Экран (4:3)</PresentationFormat>
  <Paragraphs>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Макс</cp:lastModifiedBy>
  <cp:revision>15</cp:revision>
  <dcterms:created xsi:type="dcterms:W3CDTF">2019-12-02T16:42:40Z</dcterms:created>
  <dcterms:modified xsi:type="dcterms:W3CDTF">2019-12-03T19:30:34Z</dcterms:modified>
</cp:coreProperties>
</file>