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-96" y="-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1924A-659D-4B2B-AD6D-793E765BBFD6}" type="datetimeFigureOut">
              <a:rPr lang="en-US" smtClean="0"/>
              <a:pPr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2489-516B-4763-9772-B41968FD35D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16557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1924A-659D-4B2B-AD6D-793E765BBFD6}" type="datetimeFigureOut">
              <a:rPr lang="en-US" smtClean="0"/>
              <a:pPr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2489-516B-4763-9772-B41968FD35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6128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1924A-659D-4B2B-AD6D-793E765BBFD6}" type="datetimeFigureOut">
              <a:rPr lang="en-US" smtClean="0"/>
              <a:pPr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2489-516B-4763-9772-B41968FD35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69772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1924A-659D-4B2B-AD6D-793E765BBFD6}" type="datetimeFigureOut">
              <a:rPr lang="en-US" smtClean="0"/>
              <a:pPr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2489-516B-4763-9772-B41968FD35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65768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1924A-659D-4B2B-AD6D-793E765BBFD6}" type="datetimeFigureOut">
              <a:rPr lang="en-US" smtClean="0"/>
              <a:pPr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2489-516B-4763-9772-B41968FD35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53881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1924A-659D-4B2B-AD6D-793E765BBFD6}" type="datetimeFigureOut">
              <a:rPr lang="en-US" smtClean="0"/>
              <a:pPr/>
              <a:t>11/19/2020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2489-516B-4763-9772-B41968FD35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85594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1924A-659D-4B2B-AD6D-793E765BBFD6}" type="datetimeFigureOut">
              <a:rPr lang="en-US" smtClean="0"/>
              <a:pPr/>
              <a:t>11/19/2020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2489-516B-4763-9772-B41968FD35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17432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1924A-659D-4B2B-AD6D-793E765BBFD6}" type="datetimeFigureOut">
              <a:rPr lang="en-US" smtClean="0"/>
              <a:pPr/>
              <a:t>11/19/2020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2489-516B-4763-9772-B41968FD35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01537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1924A-659D-4B2B-AD6D-793E765BBFD6}" type="datetimeFigureOut">
              <a:rPr lang="en-US" smtClean="0"/>
              <a:pPr/>
              <a:t>11/19/2020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2489-516B-4763-9772-B41968FD35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5672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1924A-659D-4B2B-AD6D-793E765BBFD6}" type="datetimeFigureOut">
              <a:rPr lang="en-US" smtClean="0"/>
              <a:pPr/>
              <a:t>11/19/2020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2489-516B-4763-9772-B41968FD35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34148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1924A-659D-4B2B-AD6D-793E765BBFD6}" type="datetimeFigureOut">
              <a:rPr lang="en-US" smtClean="0"/>
              <a:pPr/>
              <a:t>11/19/2020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2489-516B-4763-9772-B41968FD35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41490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91924A-659D-4B2B-AD6D-793E765BBFD6}" type="datetimeFigureOut">
              <a:rPr lang="en-US" smtClean="0"/>
              <a:pPr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C02489-516B-4763-9772-B41968FD35D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63167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4-&#1040;%20&#1042;&#1080;&#1093;&#1086;&#1074;&#1085;&#1072;%20&#1075;&#1086;&#1076;&#1080;&#1085;&#1072;\&#1055;&#1088;&#1080;&#1074;&#1110;&#1090;&#1072;&#1085;&#1085;&#1103;.mp3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777\Desktop\&#1052;&#1110;&#1081;%20&#1085;&#1072;&#1089;&#1090;&#1088;&#1110;&#1081;\00199.mp3" TargetMode="Externa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42;&#1110;&#1076;&#1082;&#1088;&#1080;&#1090;&#1072;%20&#1074;&#1080;&#1093;&#1086;&#1074;&#1085;&#1072;\&#1103;%20&#1074;&#1084;&#1110;&#1102;.mp3" TargetMode="Externa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4.xml"/><Relationship Id="rId1" Type="http://schemas.openxmlformats.org/officeDocument/2006/relationships/audio" Target="file:///D:\&#1042;&#1110;&#1076;&#1082;&#1088;&#1080;&#1090;&#1072;%20&#1074;&#1080;&#1093;&#1086;&#1074;&#1085;&#1072;\&#1083;&#1086;&#1090;&#1086;.mp3" TargetMode="Externa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103119"/>
            <a:ext cx="9144000" cy="4572001"/>
          </a:xfrm>
        </p:spPr>
        <p:txBody>
          <a:bodyPr>
            <a:prstTxWarp prst="textStop">
              <a:avLst/>
            </a:prstTxWarp>
            <a:normAutofit/>
          </a:bodyPr>
          <a:lstStyle/>
          <a:p>
            <a:r>
              <a:rPr lang="uk-UA" sz="9600" b="1" dirty="0" smtClean="0">
                <a:solidFill>
                  <a:srgbClr val="002060"/>
                </a:solidFill>
                <a:latin typeface="+mn-lt"/>
              </a:rPr>
              <a:t>Привітання</a:t>
            </a:r>
            <a:endParaRPr lang="en-US" sz="96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7289074"/>
            <a:ext cx="9144000" cy="60219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Привітанн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0260496" y="5539409"/>
            <a:ext cx="864704" cy="86470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75431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443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ArchDown">
              <a:avLst/>
            </a:prstTxWarp>
          </a:bodyPr>
          <a:lstStyle/>
          <a:p>
            <a:pPr algn="ctr"/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Вправа – </a:t>
            </a:r>
            <a:r>
              <a:rPr lang="uk-UA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руханка</a:t>
            </a:r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“Погода</a:t>
            </a:r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uk-UA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Джурині”</a:t>
            </a:r>
            <a:r>
              <a:rPr lang="uk-UA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uk-UA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uk-UA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ages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9531" y="2011680"/>
            <a:ext cx="9744892" cy="466344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Chevron">
              <a:avLst/>
            </a:prstTxWarp>
          </a:bodyPr>
          <a:lstStyle/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Вправа </a:t>
            </a:r>
            <a:r>
              <a:rPr lang="uk-UA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“Відкрите</a:t>
            </a:r>
            <a:r>
              <a:rPr lang="uk-UA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серце”</a:t>
            </a:r>
            <a:endParaRPr lang="uk-UA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images (2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66651" y="1998618"/>
            <a:ext cx="5212080" cy="4075612"/>
          </a:xfrm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uk-UA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Ось це серце, що у мене в руках, символізує нашу душу,наші почуття. Давайте передамо його по колу і той у кого серце  має розповісти, що він відчуває, коли його дражнять, сміються з нього, ігнорують. </a:t>
            </a:r>
          </a:p>
          <a:p>
            <a:r>
              <a:rPr lang="uk-UA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Серце передається по колу.</a:t>
            </a:r>
          </a:p>
          <a:p>
            <a:endParaRPr lang="uk-UA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TriangleInverted">
              <a:avLst/>
            </a:prstTxWarp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Вправа </a:t>
            </a:r>
            <a:r>
              <a:rPr lang="uk-UA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“Сніжинка”</a:t>
            </a:r>
            <a:endParaRPr lang="uk-UA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400_0_1513602329-4278-shvedskie-uchenyie-opisali-novyiy-vid-snejinki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71154" y="1789611"/>
            <a:ext cx="4781006" cy="4284618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uk-UA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У кожного з вас є аркуш паперу Візьміть його і дійте згідно з моїми інструкціями.</a:t>
            </a:r>
          </a:p>
          <a:p>
            <a:pPr lvl="0"/>
            <a:r>
              <a:rPr lang="uk-UA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Складіть аркуш навпіл</a:t>
            </a:r>
          </a:p>
          <a:p>
            <a:pPr lvl="0"/>
            <a:r>
              <a:rPr lang="uk-UA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Відірвіть правий верхній куток</a:t>
            </a:r>
          </a:p>
          <a:p>
            <a:pPr lvl="0"/>
            <a:r>
              <a:rPr lang="uk-UA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Знову складіть аркуш навпіл</a:t>
            </a:r>
          </a:p>
          <a:p>
            <a:pPr lvl="0"/>
            <a:r>
              <a:rPr lang="uk-UA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Знову відірвіть правий верхній куток</a:t>
            </a:r>
          </a:p>
          <a:p>
            <a:pPr lvl="0"/>
            <a:r>
              <a:rPr lang="uk-UA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Складіть аркуш навпіл</a:t>
            </a:r>
          </a:p>
          <a:p>
            <a:pPr lvl="0"/>
            <a:r>
              <a:rPr lang="uk-UA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Виконуйте вправу поки вона буде можлива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Chevron">
              <a:avLst/>
            </a:prstTxWarp>
          </a:bodyPr>
          <a:lstStyle/>
          <a:p>
            <a:pPr algn="ctr"/>
            <a:r>
              <a:rPr lang="uk-UA" dirty="0" smtClean="0"/>
              <a:t>   </a:t>
            </a:r>
            <a:r>
              <a:rPr lang="uk-UA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Релаксація </a:t>
            </a:r>
            <a:r>
              <a:rPr lang="uk-UA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“Море”</a:t>
            </a:r>
            <a:endParaRPr lang="uk-UA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загружено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232452" y="1815548"/>
            <a:ext cx="9793357" cy="4691269"/>
          </a:xfrm>
        </p:spPr>
      </p:pic>
      <p:pic>
        <p:nvPicPr>
          <p:cNvPr id="14" name="00199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5777948" y="1255643"/>
            <a:ext cx="470452" cy="4704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8" name="Содержимое 7" descr="images (3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6922" y="159026"/>
            <a:ext cx="10164417" cy="6480314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3856" y="0"/>
            <a:ext cx="10219944" cy="13255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154" y="1"/>
            <a:ext cx="10058401" cy="6675120"/>
          </a:xfrm>
          <a:prstGeom prst="rect">
            <a:avLst/>
          </a:prstGeom>
        </p:spPr>
      </p:pic>
      <p:sp>
        <p:nvSpPr>
          <p:cNvPr id="33" name="Прямоугольник 32"/>
          <p:cNvSpPr/>
          <p:nvPr/>
        </p:nvSpPr>
        <p:spPr>
          <a:xfrm>
            <a:off x="2943497" y="496389"/>
            <a:ext cx="6096000" cy="85254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7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Радість</a:t>
            </a:r>
            <a:r>
              <a:rPr lang="ru-RU" sz="27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горе, </a:t>
            </a:r>
            <a:r>
              <a:rPr lang="ru-RU" sz="27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здивування</a:t>
            </a:r>
            <a:r>
              <a:rPr lang="ru-RU" sz="27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/>
            <a:r>
              <a:rPr lang="ru-RU" sz="27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Смуток</a:t>
            </a:r>
            <a:r>
              <a:rPr lang="ru-RU" sz="27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7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спокій</a:t>
            </a:r>
            <a:r>
              <a:rPr lang="ru-RU" sz="27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7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хвилювання</a:t>
            </a:r>
            <a:r>
              <a:rPr lang="ru-RU" sz="27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</a:p>
          <a:p>
            <a:pPr algn="ctr"/>
            <a:r>
              <a:rPr lang="ru-RU" sz="27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7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емоції</a:t>
            </a:r>
            <a:r>
              <a:rPr lang="ru-RU" sz="27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7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мій</a:t>
            </a:r>
            <a:r>
              <a:rPr lang="ru-RU" sz="27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друже</a:t>
            </a:r>
            <a:r>
              <a:rPr lang="ru-RU" sz="27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7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І вони </a:t>
            </a:r>
            <a:r>
              <a:rPr lang="ru-RU" sz="27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важливі</a:t>
            </a:r>
            <a:r>
              <a:rPr lang="ru-RU" sz="27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дуже</a:t>
            </a:r>
            <a:r>
              <a:rPr lang="ru-RU" sz="27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/>
            <a:r>
              <a:rPr lang="ru-RU" sz="27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Як </a:t>
            </a:r>
            <a:r>
              <a:rPr lang="ru-RU" sz="27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корисні</a:t>
            </a:r>
            <a:r>
              <a:rPr lang="ru-RU" sz="27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позитивні</a:t>
            </a:r>
            <a:r>
              <a:rPr lang="ru-RU" sz="27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/>
            <a:r>
              <a:rPr lang="ru-RU" sz="27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Сміх</a:t>
            </a:r>
            <a:r>
              <a:rPr lang="ru-RU" sz="27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7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радість</a:t>
            </a:r>
            <a:r>
              <a:rPr lang="ru-RU" sz="27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7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спокій</a:t>
            </a:r>
            <a:r>
              <a:rPr lang="ru-RU" sz="27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теж</a:t>
            </a:r>
            <a:r>
              <a:rPr lang="ru-RU" sz="27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 </a:t>
            </a:r>
          </a:p>
          <a:p>
            <a:pPr algn="ctr"/>
            <a:r>
              <a:rPr lang="ru-RU" sz="27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Злість</a:t>
            </a:r>
            <a:r>
              <a:rPr lang="ru-RU" sz="27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7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смуток</a:t>
            </a:r>
            <a:r>
              <a:rPr lang="ru-RU" sz="27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7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негативні</a:t>
            </a:r>
            <a:r>
              <a:rPr lang="ru-RU" sz="27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/>
            <a:r>
              <a:rPr lang="ru-RU" sz="27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27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емоціями</a:t>
            </a:r>
            <a:r>
              <a:rPr lang="ru-RU" sz="27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стеж</a:t>
            </a:r>
            <a:r>
              <a:rPr lang="ru-RU" sz="27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 </a:t>
            </a:r>
          </a:p>
          <a:p>
            <a:pPr algn="ctr"/>
            <a:r>
              <a:rPr lang="ru-RU" sz="27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Швидко</a:t>
            </a:r>
            <a:r>
              <a:rPr lang="ru-RU" sz="27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негативний</a:t>
            </a:r>
            <a:r>
              <a:rPr lang="ru-RU" sz="27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настрій</a:t>
            </a:r>
            <a:r>
              <a:rPr lang="ru-RU" sz="27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7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Зіпсує</a:t>
            </a:r>
            <a:r>
              <a:rPr lang="ru-RU" sz="27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здоров’я</a:t>
            </a:r>
            <a:r>
              <a:rPr lang="ru-RU" sz="27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знай. </a:t>
            </a:r>
          </a:p>
          <a:p>
            <a:pPr algn="ctr"/>
            <a:r>
              <a:rPr lang="ru-RU" sz="27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27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сумуй</a:t>
            </a:r>
            <a:r>
              <a:rPr lang="ru-RU" sz="27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7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жартуй</a:t>
            </a:r>
            <a:r>
              <a:rPr lang="ru-RU" sz="27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7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всміхайся</a:t>
            </a:r>
            <a:r>
              <a:rPr lang="ru-RU" sz="27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/>
            <a:r>
              <a:rPr lang="ru-RU" sz="27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Завжди</a:t>
            </a:r>
            <a:r>
              <a:rPr lang="ru-RU" sz="27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добрий</a:t>
            </a:r>
            <a:r>
              <a:rPr lang="ru-RU" sz="27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настрій</a:t>
            </a:r>
            <a:r>
              <a:rPr lang="ru-RU" sz="27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май!</a:t>
            </a:r>
          </a:p>
          <a:p>
            <a:pPr algn="ctr"/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i="1" dirty="0" smtClean="0"/>
          </a:p>
          <a:p>
            <a:pPr algn="ctr"/>
            <a:endParaRPr lang="ru-RU" b="1" i="1" dirty="0" smtClean="0"/>
          </a:p>
          <a:p>
            <a:pPr algn="ctr"/>
            <a:endParaRPr lang="ru-RU" b="1" i="1" dirty="0" smtClean="0"/>
          </a:p>
          <a:p>
            <a:pPr algn="ctr"/>
            <a:endParaRPr lang="ru-RU" b="1" i="1" dirty="0"/>
          </a:p>
        </p:txBody>
      </p:sp>
    </p:spTree>
    <p:extLst>
      <p:ext uri="{BB962C8B-B14F-4D97-AF65-F5344CB8AC3E}">
        <p14:creationId xmlns="" xmlns:p14="http://schemas.microsoft.com/office/powerpoint/2010/main" val="1811786914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prstTxWarp prst="textPlain">
              <a:avLst/>
            </a:prstTxWarp>
          </a:bodyPr>
          <a:lstStyle/>
          <a:p>
            <a:pPr algn="ctr"/>
            <a:r>
              <a:rPr lang="uk-UA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Вправа </a:t>
            </a:r>
            <a:r>
              <a:rPr lang="uk-UA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“Мій</a:t>
            </a:r>
            <a:r>
              <a:rPr lang="uk-UA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настрій”</a:t>
            </a:r>
            <a:r>
              <a:rPr lang="uk-UA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Ryslan\Desktop\6e5b8d036618b96c73dfc325e120bceb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2148" y="1476104"/>
            <a:ext cx="10816045" cy="5199016"/>
          </a:xfrm>
          <a:prstGeom prst="rect">
            <a:avLst/>
          </a:prstGeom>
          <a:noFill/>
        </p:spPr>
      </p:pic>
      <p:pic>
        <p:nvPicPr>
          <p:cNvPr id="5" name="я вмію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9289774" y="281608"/>
            <a:ext cx="907774" cy="90777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11786914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207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103119"/>
            <a:ext cx="9144000" cy="4572001"/>
          </a:xfrm>
        </p:spPr>
        <p:txBody>
          <a:bodyPr>
            <a:prstTxWarp prst="textPlain">
              <a:avLst/>
            </a:prstTxWarp>
            <a:normAutofit/>
          </a:bodyPr>
          <a:lstStyle/>
          <a:p>
            <a:r>
              <a:rPr lang="uk-UA" sz="9600" b="1" dirty="0" err="1" smtClean="0"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“Мій</a:t>
            </a:r>
            <a:r>
              <a:rPr lang="uk-UA" sz="9600" b="1" dirty="0" smtClean="0"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настрій – вчуся керувати </a:t>
            </a:r>
            <a:r>
              <a:rPr lang="uk-UA" sz="9600" b="1" dirty="0" err="1" smtClean="0"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емоціями”</a:t>
            </a:r>
            <a:endParaRPr lang="en-US" sz="9600" b="1" dirty="0">
              <a:solidFill>
                <a:srgbClr val="00206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7289074"/>
            <a:ext cx="9144000" cy="602198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75431402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uk-UA" b="1" i="1" dirty="0" smtClean="0">
                <a:solidFill>
                  <a:srgbClr val="002060"/>
                </a:solidFill>
              </a:rPr>
              <a:t>Словничок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b="1" dirty="0" err="1" smtClean="0">
                <a:solidFill>
                  <a:srgbClr val="FF0000"/>
                </a:solidFill>
              </a:rPr>
              <a:t>Почуття</a:t>
            </a:r>
            <a:r>
              <a:rPr lang="ru-RU" sz="3200" dirty="0" smtClean="0"/>
              <a:t> — </a:t>
            </a:r>
            <a:r>
              <a:rPr lang="ru-RU" sz="3200" dirty="0" err="1" smtClean="0"/>
              <a:t>це</a:t>
            </a:r>
            <a:r>
              <a:rPr lang="ru-RU" sz="3200" dirty="0" smtClean="0"/>
              <a:t> те, </a:t>
            </a:r>
            <a:r>
              <a:rPr lang="ru-RU" sz="3200" dirty="0" err="1" smtClean="0"/>
              <a:t>що</a:t>
            </a:r>
            <a:r>
              <a:rPr lang="ru-RU" sz="3200" dirty="0" smtClean="0"/>
              <a:t> </a:t>
            </a:r>
            <a:r>
              <a:rPr lang="ru-RU" sz="3200" dirty="0" err="1" smtClean="0"/>
              <a:t>відчуває</a:t>
            </a:r>
            <a:r>
              <a:rPr lang="ru-RU" sz="3200" dirty="0" smtClean="0"/>
              <a:t> </a:t>
            </a:r>
            <a:r>
              <a:rPr lang="ru-RU" sz="3200" dirty="0" err="1" smtClean="0"/>
              <a:t>людина</a:t>
            </a:r>
            <a:r>
              <a:rPr lang="ru-RU" sz="3200" dirty="0" smtClean="0"/>
              <a:t> в </a:t>
            </a:r>
            <a:r>
              <a:rPr lang="ru-RU" sz="3200" dirty="0" err="1" smtClean="0"/>
              <a:t>різних</a:t>
            </a:r>
            <a:r>
              <a:rPr lang="ru-RU" sz="3200" dirty="0" smtClean="0"/>
              <a:t> </a:t>
            </a:r>
            <a:r>
              <a:rPr lang="ru-RU" sz="3200" dirty="0" err="1" smtClean="0"/>
              <a:t>ситуаціях</a:t>
            </a:r>
            <a:r>
              <a:rPr lang="ru-RU" sz="3200" dirty="0" smtClean="0"/>
              <a:t>. </a:t>
            </a:r>
            <a:r>
              <a:rPr lang="ru-RU" sz="3200" dirty="0" err="1" smtClean="0"/>
              <a:t>Це</a:t>
            </a:r>
            <a:r>
              <a:rPr lang="ru-RU" sz="3200" dirty="0" smtClean="0"/>
              <a:t> </a:t>
            </a:r>
            <a:r>
              <a:rPr lang="ru-RU" sz="3200" dirty="0" err="1" smtClean="0"/>
              <a:t>переживання</a:t>
            </a:r>
            <a:r>
              <a:rPr lang="ru-RU" sz="3200" dirty="0" smtClean="0"/>
              <a:t> , </a:t>
            </a:r>
            <a:r>
              <a:rPr lang="ru-RU" sz="3200" dirty="0" err="1" smtClean="0"/>
              <a:t>які</a:t>
            </a:r>
            <a:r>
              <a:rPr lang="ru-RU" sz="3200" dirty="0" smtClean="0"/>
              <a:t> </a:t>
            </a:r>
            <a:r>
              <a:rPr lang="ru-RU" sz="3200" dirty="0" err="1" smtClean="0"/>
              <a:t>викликають</a:t>
            </a:r>
            <a:r>
              <a:rPr lang="ru-RU" sz="3200" dirty="0" smtClean="0"/>
              <a:t> </a:t>
            </a:r>
            <a:r>
              <a:rPr lang="ru-RU" sz="3200" dirty="0" err="1" smtClean="0"/>
              <a:t>певні</a:t>
            </a:r>
            <a:r>
              <a:rPr lang="ru-RU" sz="3200" dirty="0" smtClean="0"/>
              <a:t> </a:t>
            </a:r>
            <a:r>
              <a:rPr lang="ru-RU" sz="3200" dirty="0" err="1" smtClean="0"/>
              <a:t>емоції</a:t>
            </a:r>
            <a:r>
              <a:rPr lang="ru-RU" sz="3200" dirty="0" smtClean="0"/>
              <a:t>.</a:t>
            </a:r>
          </a:p>
          <a:p>
            <a:r>
              <a:rPr lang="uk-UA" sz="3200" b="1" dirty="0" smtClean="0">
                <a:solidFill>
                  <a:srgbClr val="FF0000"/>
                </a:solidFill>
              </a:rPr>
              <a:t>Емоції</a:t>
            </a:r>
            <a:r>
              <a:rPr lang="uk-UA" sz="3200" dirty="0" smtClean="0"/>
              <a:t> – це реакція людини на те, що відбувається з нею і навколо неї.</a:t>
            </a:r>
          </a:p>
          <a:p>
            <a:r>
              <a:rPr lang="uk-UA" sz="3200" b="1" dirty="0" smtClean="0">
                <a:solidFill>
                  <a:srgbClr val="FF0000"/>
                </a:solidFill>
              </a:rPr>
              <a:t>Настрій</a:t>
            </a:r>
            <a:r>
              <a:rPr lang="uk-UA" sz="3200" dirty="0" smtClean="0"/>
              <a:t> – </a:t>
            </a:r>
            <a:r>
              <a:rPr lang="uk-UA" sz="3200" dirty="0" err="1" smtClean="0"/>
              <a:t>найтриваліший</a:t>
            </a:r>
            <a:r>
              <a:rPr lang="uk-UA" sz="3200" dirty="0" smtClean="0"/>
              <a:t> емоційний стан людини.</a:t>
            </a:r>
          </a:p>
          <a:p>
            <a:r>
              <a:rPr lang="ru-RU" sz="3200" b="1" dirty="0" err="1" smtClean="0">
                <a:solidFill>
                  <a:srgbClr val="FF0000"/>
                </a:solidFill>
              </a:rPr>
              <a:t>Міміка</a:t>
            </a:r>
            <a:r>
              <a:rPr lang="ru-RU" sz="3200" dirty="0" smtClean="0"/>
              <a:t> —  </a:t>
            </a:r>
            <a:r>
              <a:rPr lang="ru-RU" sz="3200" dirty="0" err="1" smtClean="0"/>
              <a:t>це</a:t>
            </a:r>
            <a:r>
              <a:rPr lang="ru-RU" sz="3200" dirty="0" smtClean="0"/>
              <a:t> </a:t>
            </a:r>
            <a:r>
              <a:rPr lang="ru-RU" sz="3200" dirty="0" err="1" smtClean="0"/>
              <a:t>рухи</a:t>
            </a:r>
            <a:r>
              <a:rPr lang="ru-RU" sz="3200" dirty="0" smtClean="0"/>
              <a:t> м</a:t>
            </a:r>
            <a:r>
              <a:rPr lang="en-US" sz="3200" dirty="0" smtClean="0"/>
              <a:t>’</a:t>
            </a:r>
            <a:r>
              <a:rPr lang="uk-UA" sz="3200" dirty="0" smtClean="0"/>
              <a:t>язів обличчя</a:t>
            </a:r>
            <a:r>
              <a:rPr lang="ru-RU" sz="3200" dirty="0" smtClean="0"/>
              <a:t>, </a:t>
            </a:r>
            <a:r>
              <a:rPr lang="ru-RU" sz="3200" dirty="0" err="1" smtClean="0"/>
              <a:t>що</a:t>
            </a:r>
            <a:r>
              <a:rPr lang="ru-RU" sz="3200" dirty="0" smtClean="0"/>
              <a:t> </a:t>
            </a:r>
            <a:r>
              <a:rPr lang="ru-RU" sz="3200" dirty="0" err="1" smtClean="0"/>
              <a:t>виражають</a:t>
            </a:r>
            <a:r>
              <a:rPr lang="ru-RU" sz="3200" dirty="0" smtClean="0"/>
              <a:t> </a:t>
            </a:r>
            <a:r>
              <a:rPr lang="ru-RU" sz="3200" dirty="0" err="1" smtClean="0"/>
              <a:t>почуття</a:t>
            </a:r>
            <a:r>
              <a:rPr lang="ru-RU" sz="3200" dirty="0" smtClean="0"/>
              <a:t> </a:t>
            </a:r>
            <a:r>
              <a:rPr lang="ru-RU" sz="3200" dirty="0" err="1" smtClean="0"/>
              <a:t>і</a:t>
            </a:r>
            <a:r>
              <a:rPr lang="ru-RU" sz="3200" dirty="0" smtClean="0"/>
              <a:t> </a:t>
            </a:r>
            <a:r>
              <a:rPr lang="ru-RU" sz="3200" dirty="0" err="1" smtClean="0"/>
              <a:t>психічний</a:t>
            </a:r>
            <a:r>
              <a:rPr lang="ru-RU" sz="3200" dirty="0" smtClean="0"/>
              <a:t> стан </a:t>
            </a:r>
            <a:r>
              <a:rPr lang="ru-RU" sz="3200" dirty="0" err="1" smtClean="0"/>
              <a:t>людини</a:t>
            </a:r>
            <a:r>
              <a:rPr lang="ru-RU" sz="3200" dirty="0" smtClean="0"/>
              <a:t>.</a:t>
            </a:r>
          </a:p>
          <a:p>
            <a:endParaRPr lang="uk-UA" sz="3600" b="1" dirty="0" smtClean="0">
              <a:solidFill>
                <a:srgbClr val="FF0000"/>
              </a:solidFill>
            </a:endParaRPr>
          </a:p>
          <a:p>
            <a:endParaRPr lang="ru-RU" dirty="0" smtClean="0"/>
          </a:p>
          <a:p>
            <a:endParaRPr lang="uk-UA" dirty="0"/>
          </a:p>
        </p:txBody>
      </p:sp>
      <p:pic>
        <p:nvPicPr>
          <p:cNvPr id="5" name="Picture 2" descr="D:\общее\школа\картинки\книг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5574" y="410709"/>
            <a:ext cx="936104" cy="11233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81178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 smtClean="0">
                <a:solidFill>
                  <a:srgbClr val="FF0000"/>
                </a:solidFill>
              </a:rPr>
              <a:t>Гра</a:t>
            </a:r>
            <a:r>
              <a:rPr lang="ru-RU" b="1" dirty="0" smtClean="0">
                <a:solidFill>
                  <a:srgbClr val="FF0000"/>
                </a:solidFill>
              </a:rPr>
              <a:t> – </a:t>
            </a:r>
            <a:r>
              <a:rPr lang="ru-RU" b="1" dirty="0" err="1" smtClean="0">
                <a:solidFill>
                  <a:srgbClr val="FF0000"/>
                </a:solidFill>
              </a:rPr>
              <a:t>тренінг</a:t>
            </a:r>
            <a:r>
              <a:rPr lang="ru-RU" b="1" dirty="0" smtClean="0">
                <a:solidFill>
                  <a:srgbClr val="FF0000"/>
                </a:solidFill>
              </a:rPr>
              <a:t> ,, </a:t>
            </a:r>
            <a:r>
              <a:rPr lang="ru-RU" b="1" dirty="0" err="1" smtClean="0">
                <a:solidFill>
                  <a:srgbClr val="FF0000"/>
                </a:solidFill>
              </a:rPr>
              <a:t>Чарівна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лікарня</a:t>
            </a:r>
            <a:r>
              <a:rPr lang="en-US" b="1" dirty="0" smtClean="0">
                <a:solidFill>
                  <a:srgbClr val="FF0000"/>
                </a:solidFill>
              </a:rPr>
              <a:t> ”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en-US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Ryslan\Desktop\а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1453" y="1397726"/>
            <a:ext cx="4634135" cy="5029199"/>
          </a:xfrm>
          <a:prstGeom prst="rect">
            <a:avLst/>
          </a:prstGeom>
          <a:ln w="190500" cap="sq">
            <a:solidFill>
              <a:srgbClr val="00B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Прямоугольник 6"/>
          <p:cNvSpPr/>
          <p:nvPr/>
        </p:nvSpPr>
        <p:spPr>
          <a:xfrm>
            <a:off x="5630090" y="1567544"/>
            <a:ext cx="5225144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dirty="0" smtClean="0"/>
              <a:t>- Вам сьогодні</a:t>
            </a:r>
          </a:p>
          <a:p>
            <a:r>
              <a:rPr lang="uk-UA" sz="4000" dirty="0" smtClean="0"/>
              <a:t>    не щастить.     </a:t>
            </a:r>
          </a:p>
          <a:p>
            <a:r>
              <a:rPr lang="uk-UA" sz="4000" dirty="0" smtClean="0"/>
              <a:t>    Настрій поганий.</a:t>
            </a:r>
          </a:p>
          <a:p>
            <a:r>
              <a:rPr lang="uk-UA" sz="4000" dirty="0" smtClean="0"/>
              <a:t>    Що робити?  </a:t>
            </a:r>
          </a:p>
          <a:p>
            <a:endParaRPr lang="uk-UA" sz="4000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1178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6651" y="365125"/>
            <a:ext cx="10387149" cy="1325563"/>
          </a:xfrm>
        </p:spPr>
        <p:txBody>
          <a:bodyPr>
            <a:prstTxWarp prst="textChevron">
              <a:avLst/>
            </a:prstTxWarp>
            <a:normAutofit fontScale="90000"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uk-UA" sz="8000" dirty="0" smtClean="0">
                <a:solidFill>
                  <a:srgbClr val="FF0000"/>
                </a:solidFill>
                <a:latin typeface="Calibri"/>
                <a:ea typeface="+mn-ea"/>
                <a:cs typeface="+mn-cs"/>
              </a:rPr>
              <a:t>                      Поради лікаря</a:t>
            </a:r>
            <a:r>
              <a:rPr lang="ru-RU" sz="8000" dirty="0" smtClean="0">
                <a:solidFill>
                  <a:srgbClr val="FF0000"/>
                </a:solidFill>
                <a:latin typeface="Calibri"/>
                <a:ea typeface="+mn-ea"/>
                <a:cs typeface="+mn-cs"/>
              </a:rPr>
              <a:t/>
            </a:r>
            <a:br>
              <a:rPr lang="ru-RU" sz="8000" dirty="0" smtClean="0">
                <a:solidFill>
                  <a:srgbClr val="FF0000"/>
                </a:solidFill>
                <a:latin typeface="Calibri"/>
                <a:ea typeface="+mn-ea"/>
                <a:cs typeface="+mn-cs"/>
              </a:rPr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140766" y="1825625"/>
            <a:ext cx="6877878" cy="4351338"/>
          </a:xfrm>
        </p:spPr>
        <p:txBody>
          <a:bodyPr/>
          <a:lstStyle/>
          <a:p>
            <a:pPr>
              <a:buNone/>
            </a:pPr>
            <a:r>
              <a:rPr lang="uk-UA" dirty="0" smtClean="0">
                <a:solidFill>
                  <a:srgbClr val="FF0000"/>
                </a:solidFill>
              </a:rPr>
              <a:t>1. </a:t>
            </a:r>
            <a:r>
              <a:rPr lang="uk-UA" dirty="0" smtClean="0">
                <a:solidFill>
                  <a:srgbClr val="FF0000"/>
                </a:solidFill>
              </a:rPr>
              <a:t>Намагайся </a:t>
            </a:r>
            <a:r>
              <a:rPr lang="uk-UA" dirty="0" smtClean="0">
                <a:solidFill>
                  <a:srgbClr val="FF0000"/>
                </a:solidFill>
              </a:rPr>
              <a:t>пригадати щось приємне. </a:t>
            </a:r>
          </a:p>
          <a:p>
            <a:pPr>
              <a:buNone/>
            </a:pPr>
            <a:r>
              <a:rPr lang="uk-UA" dirty="0" smtClean="0">
                <a:solidFill>
                  <a:srgbClr val="FFC000"/>
                </a:solidFill>
              </a:rPr>
              <a:t>2. Перед дзеркалом зроби кумедну гримасу </a:t>
            </a:r>
          </a:p>
          <a:p>
            <a:pPr>
              <a:buNone/>
            </a:pPr>
            <a:r>
              <a:rPr lang="uk-UA" dirty="0" smtClean="0">
                <a:solidFill>
                  <a:srgbClr val="92D050"/>
                </a:solidFill>
              </a:rPr>
              <a:t>3. Послухай музику</a:t>
            </a:r>
          </a:p>
          <a:p>
            <a:pPr>
              <a:buNone/>
            </a:pPr>
            <a:r>
              <a:rPr lang="uk-UA" dirty="0" smtClean="0">
                <a:solidFill>
                  <a:srgbClr val="00B050"/>
                </a:solidFill>
              </a:rPr>
              <a:t>4. Заспівай, станцюй </a:t>
            </a:r>
            <a:endParaRPr lang="ru-RU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5. </a:t>
            </a:r>
            <a:r>
              <a:rPr lang="uk-UA" dirty="0" smtClean="0">
                <a:solidFill>
                  <a:srgbClr val="C00000"/>
                </a:solidFill>
              </a:rPr>
              <a:t>Намалюй карикатуру </a:t>
            </a:r>
          </a:p>
          <a:p>
            <a:pPr>
              <a:buNone/>
            </a:pPr>
            <a:r>
              <a:rPr lang="uk-UA" dirty="0" smtClean="0">
                <a:solidFill>
                  <a:srgbClr val="00B0F0"/>
                </a:solidFill>
              </a:rPr>
              <a:t>6. Умийся і </a:t>
            </a:r>
            <a:r>
              <a:rPr lang="uk-UA" dirty="0" err="1" smtClean="0">
                <a:solidFill>
                  <a:srgbClr val="00B0F0"/>
                </a:solidFill>
              </a:rPr>
              <a:t>“змий”</a:t>
            </a:r>
            <a:r>
              <a:rPr lang="uk-UA" dirty="0" smtClean="0">
                <a:solidFill>
                  <a:srgbClr val="00B0F0"/>
                </a:solidFill>
              </a:rPr>
              <a:t> поганий настрій</a:t>
            </a:r>
          </a:p>
          <a:p>
            <a:pPr>
              <a:buNone/>
            </a:pPr>
            <a:r>
              <a:rPr lang="uk-UA" dirty="0" smtClean="0">
                <a:solidFill>
                  <a:srgbClr val="002060"/>
                </a:solidFill>
              </a:rPr>
              <a:t>7. Назви себе ласкаво </a:t>
            </a:r>
            <a:endParaRPr lang="uk-UA" dirty="0">
              <a:solidFill>
                <a:srgbClr val="002060"/>
              </a:solidFill>
            </a:endParaRPr>
          </a:p>
        </p:txBody>
      </p:sp>
      <p:pic>
        <p:nvPicPr>
          <p:cNvPr id="4" name="Picture 4" descr="C:\Users\Ryslan\Desktop\okd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64974"/>
            <a:ext cx="2961943" cy="3442834"/>
          </a:xfrm>
          <a:prstGeom prst="rect">
            <a:avLst/>
          </a:prstGeom>
          <a:noFill/>
        </p:spPr>
      </p:pic>
      <p:pic>
        <p:nvPicPr>
          <p:cNvPr id="6" name="Picture 3" descr="C:\Users\Ryslan\Desktop\1304928858_abbfd51c6bb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0" y="3823049"/>
            <a:ext cx="3048000" cy="2854031"/>
          </a:xfrm>
          <a:prstGeom prst="ellipse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6353"/>
          </a:xfrm>
        </p:spPr>
        <p:txBody>
          <a:bodyPr>
            <a:prstTxWarp prst="textArchDown">
              <a:avLst/>
            </a:prstTxWarp>
            <a:normAutofit fontScale="90000"/>
          </a:bodyPr>
          <a:lstStyle/>
          <a:p>
            <a:r>
              <a:rPr lang="uk-UA" sz="8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Гра </a:t>
            </a:r>
            <a:r>
              <a:rPr lang="uk-UA" sz="8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“Дзеркало”</a:t>
            </a:r>
            <a:endParaRPr lang="uk-UA" sz="8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54-2-kulky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838200" y="2274094"/>
            <a:ext cx="5181600" cy="3454400"/>
          </a:xfrm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i="1" dirty="0" smtClean="0"/>
              <a:t>Робота в парах.</a:t>
            </a:r>
          </a:p>
          <a:p>
            <a:r>
              <a:rPr lang="ru-RU" b="1" i="1" dirty="0" smtClean="0"/>
              <a:t>Зараз один </a:t>
            </a:r>
            <a:r>
              <a:rPr lang="ru-RU" b="1" i="1" dirty="0" err="1" smtClean="0"/>
              <a:t>з</a:t>
            </a:r>
            <a:r>
              <a:rPr lang="ru-RU" b="1" i="1" dirty="0" smtClean="0"/>
              <a:t> пари буде </a:t>
            </a:r>
            <a:r>
              <a:rPr lang="ru-RU" b="1" i="1" dirty="0" err="1" smtClean="0"/>
              <a:t>демонструвати</a:t>
            </a:r>
            <a:r>
              <a:rPr lang="ru-RU" b="1" i="1" dirty="0" smtClean="0"/>
              <a:t> </a:t>
            </a:r>
            <a:r>
              <a:rPr lang="ru-RU" b="1" i="1" dirty="0" err="1" smtClean="0"/>
              <a:t>якусь</a:t>
            </a:r>
            <a:r>
              <a:rPr lang="ru-RU" b="1" i="1" dirty="0" smtClean="0"/>
              <a:t> </a:t>
            </a:r>
            <a:r>
              <a:rPr lang="ru-RU" b="1" i="1" dirty="0" err="1" smtClean="0"/>
              <a:t>емоцію</a:t>
            </a:r>
            <a:r>
              <a:rPr lang="ru-RU" b="1" i="1" dirty="0" smtClean="0"/>
              <a:t>.</a:t>
            </a:r>
          </a:p>
          <a:p>
            <a:r>
              <a:rPr lang="ru-RU" b="1" i="1" dirty="0" err="1" smtClean="0"/>
              <a:t>Сусід</a:t>
            </a:r>
            <a:r>
              <a:rPr lang="ru-RU" b="1" i="1" dirty="0" smtClean="0"/>
              <a:t> </a:t>
            </a:r>
            <a:r>
              <a:rPr lang="ru-RU" b="1" i="1" dirty="0" err="1" smtClean="0"/>
              <a:t>має</a:t>
            </a:r>
            <a:r>
              <a:rPr lang="ru-RU" b="1" i="1" dirty="0" smtClean="0"/>
              <a:t> </a:t>
            </a:r>
            <a:r>
              <a:rPr lang="ru-RU" b="1" i="1" dirty="0" err="1" smtClean="0"/>
              <a:t>її</a:t>
            </a:r>
            <a:r>
              <a:rPr lang="ru-RU" b="1" i="1" dirty="0" smtClean="0"/>
              <a:t> </a:t>
            </a:r>
            <a:r>
              <a:rPr lang="ru-RU" b="1" i="1" dirty="0" err="1" smtClean="0"/>
              <a:t>відобразити</a:t>
            </a:r>
            <a:r>
              <a:rPr lang="ru-RU" b="1" i="1" dirty="0" smtClean="0"/>
              <a:t> на </a:t>
            </a:r>
            <a:r>
              <a:rPr lang="ru-RU" b="1" i="1" dirty="0" err="1" smtClean="0"/>
              <a:t>своєму</a:t>
            </a:r>
            <a:r>
              <a:rPr lang="ru-RU" b="1" i="1" dirty="0" smtClean="0"/>
              <a:t> </a:t>
            </a:r>
            <a:r>
              <a:rPr lang="ru-RU" b="1" i="1" dirty="0" err="1" smtClean="0"/>
              <a:t>обличчі</a:t>
            </a:r>
            <a:r>
              <a:rPr lang="ru-RU" b="1" i="1" dirty="0" smtClean="0"/>
              <a:t> </a:t>
            </a:r>
            <a:r>
              <a:rPr lang="ru-RU" b="1" i="1" dirty="0" err="1" smtClean="0"/>
              <a:t>також</a:t>
            </a:r>
            <a:r>
              <a:rPr lang="ru-RU" b="1" i="1" dirty="0" smtClean="0"/>
              <a:t>.</a:t>
            </a:r>
          </a:p>
          <a:p>
            <a:r>
              <a:rPr lang="ru-RU" b="1" i="1" dirty="0" smtClean="0"/>
              <a:t>Ваше </a:t>
            </a:r>
            <a:r>
              <a:rPr lang="ru-RU" b="1" i="1" dirty="0" err="1" smtClean="0"/>
              <a:t>завдання</a:t>
            </a:r>
            <a:r>
              <a:rPr lang="ru-RU" b="1" i="1" dirty="0" smtClean="0"/>
              <a:t>: </a:t>
            </a:r>
            <a:r>
              <a:rPr lang="ru-RU" b="1" i="1" dirty="0" err="1" smtClean="0"/>
              <a:t>проспостерігати</a:t>
            </a:r>
            <a:r>
              <a:rPr lang="ru-RU" b="1" i="1" dirty="0" smtClean="0"/>
              <a:t>, як </a:t>
            </a:r>
            <a:r>
              <a:rPr lang="ru-RU" b="1" i="1" dirty="0" err="1" smtClean="0"/>
              <a:t>виглядає</a:t>
            </a:r>
            <a:r>
              <a:rPr lang="ru-RU" b="1" i="1" dirty="0" smtClean="0"/>
              <a:t> ваша </a:t>
            </a:r>
            <a:r>
              <a:rPr lang="ru-RU" b="1" i="1" dirty="0" err="1" smtClean="0"/>
              <a:t>емоція</a:t>
            </a:r>
            <a:r>
              <a:rPr lang="ru-RU" b="1" i="1" dirty="0" smtClean="0"/>
              <a:t>.</a:t>
            </a:r>
          </a:p>
          <a:p>
            <a:endParaRPr lang="ru-RU" b="1" i="1" dirty="0" smtClean="0"/>
          </a:p>
          <a:p>
            <a:r>
              <a:rPr lang="ru-RU" b="1" i="1" dirty="0" smtClean="0"/>
              <a:t>- </a:t>
            </a:r>
            <a:r>
              <a:rPr lang="ru-RU" b="1" i="1" dirty="0" err="1" smtClean="0"/>
              <a:t>Скажіть</a:t>
            </a:r>
            <a:r>
              <a:rPr lang="ru-RU" b="1" i="1" dirty="0" smtClean="0"/>
              <a:t>, </a:t>
            </a:r>
            <a:r>
              <a:rPr lang="ru-RU" b="1" i="1" dirty="0" err="1" smtClean="0"/>
              <a:t>чи</a:t>
            </a:r>
            <a:r>
              <a:rPr lang="ru-RU" b="1" i="1" dirty="0" smtClean="0"/>
              <a:t> </a:t>
            </a:r>
            <a:r>
              <a:rPr lang="ru-RU" b="1" i="1" dirty="0" err="1" smtClean="0"/>
              <a:t>всі</a:t>
            </a:r>
            <a:r>
              <a:rPr lang="ru-RU" b="1" i="1" dirty="0" smtClean="0"/>
              <a:t> </a:t>
            </a:r>
            <a:r>
              <a:rPr lang="ru-RU" b="1" i="1" dirty="0" err="1" smtClean="0"/>
              <a:t>емоції</a:t>
            </a:r>
            <a:r>
              <a:rPr lang="ru-RU" b="1" i="1" dirty="0" smtClean="0"/>
              <a:t> </a:t>
            </a:r>
            <a:r>
              <a:rPr lang="ru-RU" b="1" i="1" dirty="0" err="1" smtClean="0"/>
              <a:t>виглядають</a:t>
            </a:r>
            <a:r>
              <a:rPr lang="ru-RU" b="1" i="1" dirty="0" smtClean="0"/>
              <a:t> </a:t>
            </a:r>
            <a:r>
              <a:rPr lang="ru-RU" b="1" i="1" dirty="0" err="1" smtClean="0"/>
              <a:t>гарно</a:t>
            </a:r>
            <a:r>
              <a:rPr lang="ru-RU" b="1" i="1" dirty="0" smtClean="0"/>
              <a:t>? </a:t>
            </a:r>
            <a:r>
              <a:rPr lang="ru-RU" b="1" i="1" dirty="0" err="1" smtClean="0"/>
              <a:t>Які</a:t>
            </a:r>
            <a:r>
              <a:rPr lang="ru-RU" b="1" i="1" dirty="0" smtClean="0"/>
              <a:t> так, </a:t>
            </a:r>
            <a:r>
              <a:rPr lang="ru-RU" b="1" i="1" dirty="0" err="1" smtClean="0"/>
              <a:t>які</a:t>
            </a:r>
            <a:r>
              <a:rPr lang="ru-RU" b="1" i="1" dirty="0" smtClean="0"/>
              <a:t> </a:t>
            </a:r>
            <a:r>
              <a:rPr lang="ru-RU" b="1" i="1" dirty="0" err="1" smtClean="0"/>
              <a:t>ні</a:t>
            </a:r>
            <a:r>
              <a:rPr lang="ru-RU" b="1" i="1" dirty="0" smtClean="0"/>
              <a:t>? </a:t>
            </a:r>
          </a:p>
          <a:p>
            <a:r>
              <a:rPr lang="ru-RU" b="1" i="1" dirty="0" err="1" smtClean="0"/>
              <a:t>Можемо</a:t>
            </a:r>
            <a:r>
              <a:rPr lang="ru-RU" b="1" i="1" dirty="0" smtClean="0"/>
              <a:t> </a:t>
            </a:r>
            <a:r>
              <a:rPr lang="ru-RU" b="1" i="1" dirty="0" err="1" smtClean="0"/>
              <a:t>зробити</a:t>
            </a:r>
            <a:r>
              <a:rPr lang="ru-RU" b="1" i="1" dirty="0" smtClean="0"/>
              <a:t> </a:t>
            </a:r>
            <a:r>
              <a:rPr lang="ru-RU" b="1" i="1" dirty="0" err="1" smtClean="0"/>
              <a:t>висновок</a:t>
            </a:r>
            <a:r>
              <a:rPr lang="ru-RU" b="1" i="1" dirty="0" smtClean="0"/>
              <a:t>, </a:t>
            </a:r>
            <a:r>
              <a:rPr lang="ru-RU" b="1" i="1" dirty="0" err="1" smtClean="0"/>
              <a:t>що</a:t>
            </a:r>
            <a:r>
              <a:rPr lang="ru-RU" b="1" i="1" dirty="0" smtClean="0"/>
              <a:t> </a:t>
            </a:r>
            <a:r>
              <a:rPr lang="ru-RU" b="1" i="1" dirty="0" err="1" smtClean="0"/>
              <a:t>прикрашають</a:t>
            </a:r>
            <a:r>
              <a:rPr lang="ru-RU" b="1" i="1" dirty="0" smtClean="0"/>
              <a:t> </a:t>
            </a:r>
            <a:r>
              <a:rPr lang="ru-RU" b="1" i="1" dirty="0" err="1" smtClean="0"/>
              <a:t>людину</a:t>
            </a:r>
            <a:r>
              <a:rPr lang="ru-RU" b="1" i="1" dirty="0" smtClean="0"/>
              <a:t> </a:t>
            </a:r>
            <a:r>
              <a:rPr lang="ru-RU" b="1" i="1" dirty="0" err="1" smtClean="0"/>
              <a:t>лише</a:t>
            </a:r>
            <a:r>
              <a:rPr lang="ru-RU" b="1" i="1" dirty="0" smtClean="0"/>
              <a:t> </a:t>
            </a:r>
            <a:r>
              <a:rPr lang="ru-RU" b="1" i="1" dirty="0" err="1" smtClean="0"/>
              <a:t>позитивні</a:t>
            </a:r>
            <a:r>
              <a:rPr lang="ru-RU" b="1" i="1" dirty="0" smtClean="0"/>
              <a:t> </a:t>
            </a:r>
            <a:r>
              <a:rPr lang="ru-RU" b="1" i="1" dirty="0" err="1" smtClean="0"/>
              <a:t>емоції</a:t>
            </a:r>
            <a:r>
              <a:rPr lang="ru-RU" b="1" i="1" dirty="0" smtClean="0"/>
              <a:t>. </a:t>
            </a:r>
          </a:p>
          <a:p>
            <a:endParaRPr lang="uk-UA" dirty="0"/>
          </a:p>
        </p:txBody>
      </p:sp>
      <p:pic>
        <p:nvPicPr>
          <p:cNvPr id="6" name="лото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9925878" y="619539"/>
            <a:ext cx="616227" cy="6162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12513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3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Chevron">
              <a:avLst/>
            </a:prstTxWarp>
          </a:bodyPr>
          <a:lstStyle/>
          <a:p>
            <a:pPr algn="ctr"/>
            <a:r>
              <a:rPr lang="uk-UA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Вправа </a:t>
            </a:r>
            <a:r>
              <a:rPr lang="uk-UA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“Глибоке</a:t>
            </a:r>
            <a:r>
              <a:rPr lang="uk-UA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дихання”</a:t>
            </a:r>
            <a:endParaRPr lang="uk-UA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images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18903" y="1867989"/>
            <a:ext cx="5055326" cy="4206239"/>
          </a:xfrm>
        </p:spPr>
      </p:pic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Глибоко вдихніть носом, порахуйте до 8, потім повільно випускайте повітря через рот, при цьому рахуйте до 16. Відчуйте, як зникає напруга.</a:t>
            </a:r>
          </a:p>
          <a:p>
            <a:r>
              <a:rPr lang="uk-UA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Я думаю, що цей простий прийом допоможе вам в певній ситуації контролювати свій емоційний стан.</a:t>
            </a:r>
          </a:p>
          <a:p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370</Words>
  <Application>Microsoft Office PowerPoint</Application>
  <PresentationFormat>Произвольный</PresentationFormat>
  <Paragraphs>67</Paragraphs>
  <Slides>14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Office Theme</vt:lpstr>
      <vt:lpstr>Привітання</vt:lpstr>
      <vt:lpstr>Слайд 2</vt:lpstr>
      <vt:lpstr>Вправа “Мій настрій” </vt:lpstr>
      <vt:lpstr>“Мій настрій – вчуся керувати емоціями”</vt:lpstr>
      <vt:lpstr>Словничок</vt:lpstr>
      <vt:lpstr>Гра – тренінг ,, Чарівна лікарня ” </vt:lpstr>
      <vt:lpstr>                      Поради лікаря </vt:lpstr>
      <vt:lpstr>          Гра “Дзеркало”</vt:lpstr>
      <vt:lpstr>Вправа “Глибоке дихання”</vt:lpstr>
      <vt:lpstr>Вправа – руханка “Погода в Джурині”  </vt:lpstr>
      <vt:lpstr> Вправа “Відкрите серце”</vt:lpstr>
      <vt:lpstr> Вправа “Сніжинка”</vt:lpstr>
      <vt:lpstr>   Релаксація “Море”</vt:lpstr>
      <vt:lpstr>Слайд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777</cp:lastModifiedBy>
  <cp:revision>6</cp:revision>
  <dcterms:created xsi:type="dcterms:W3CDTF">2020-01-15T13:52:14Z</dcterms:created>
  <dcterms:modified xsi:type="dcterms:W3CDTF">2020-11-19T09:56:24Z</dcterms:modified>
</cp:coreProperties>
</file>