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9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4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04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7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78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89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1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0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92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88509-0DEB-4378-A0D6-76479054C8A3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5A96-E51E-4183-BF0C-E42ABAA40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14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833" y="470263"/>
            <a:ext cx="1112955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визволення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впродовж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1942-1944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 на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фактів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далась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загарбником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виховувати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3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37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5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10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Широкоэкранный</PresentationFormat>
  <Paragraphs>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2020-11-15T10:12:23Z</dcterms:created>
  <dcterms:modified xsi:type="dcterms:W3CDTF">2020-11-15T10:12:49Z</dcterms:modified>
</cp:coreProperties>
</file>