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9" r:id="rId4"/>
    <p:sldId id="262" r:id="rId5"/>
    <p:sldId id="270" r:id="rId6"/>
    <p:sldId id="277" r:id="rId7"/>
    <p:sldId id="278" r:id="rId8"/>
    <p:sldId id="263" r:id="rId9"/>
    <p:sldId id="265" r:id="rId10"/>
    <p:sldId id="266" r:id="rId11"/>
    <p:sldId id="264" r:id="rId12"/>
    <p:sldId id="275" r:id="rId13"/>
    <p:sldId id="268" r:id="rId14"/>
    <p:sldId id="272" r:id="rId15"/>
    <p:sldId id="271" r:id="rId16"/>
    <p:sldId id="273" r:id="rId17"/>
    <p:sldId id="260" r:id="rId1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8" d="100"/>
          <a:sy n="88" d="100"/>
        </p:scale>
        <p:origin x="-102"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BD886-5A5A-4416-A121-EB7E671FF66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ru-RU"/>
        </a:p>
      </dgm:t>
    </dgm:pt>
    <dgm:pt modelId="{4893DD85-F466-4CA6-96EC-4ADDBDF19708}">
      <dgm:prSet phldrT="[Текст]" custT="1"/>
      <dgm:spPr>
        <a:solidFill>
          <a:schemeClr val="accent6">
            <a:lumMod val="60000"/>
            <a:lumOff val="40000"/>
          </a:schemeClr>
        </a:solidFill>
      </dgm:spPr>
      <dgm:t>
        <a:bodyPr/>
        <a:lstStyle/>
        <a:p>
          <a:pPr algn="l"/>
          <a:r>
            <a:rPr lang="uk-UA" sz="2800" dirty="0" smtClean="0">
              <a:solidFill>
                <a:schemeClr val="accent6">
                  <a:lumMod val="50000"/>
                </a:schemeClr>
              </a:solidFill>
              <a:latin typeface="Times New Roman" pitchFamily="18" charset="0"/>
              <a:cs typeface="Times New Roman" pitchFamily="18" charset="0"/>
            </a:rPr>
            <a:t>Зупинись</a:t>
          </a:r>
          <a:endParaRPr lang="ru-RU" sz="2800" dirty="0">
            <a:solidFill>
              <a:schemeClr val="accent6">
                <a:lumMod val="50000"/>
              </a:schemeClr>
            </a:solidFill>
            <a:latin typeface="Times New Roman" pitchFamily="18" charset="0"/>
            <a:cs typeface="Times New Roman" pitchFamily="18" charset="0"/>
          </a:endParaRPr>
        </a:p>
      </dgm:t>
    </dgm:pt>
    <dgm:pt modelId="{AFDDA646-A7F0-425B-ABBB-369A687193FA}" type="parTrans" cxnId="{DC5DD75E-D13F-4AF5-AB65-DB1F0AD547FE}">
      <dgm:prSet/>
      <dgm:spPr/>
      <dgm:t>
        <a:bodyPr/>
        <a:lstStyle/>
        <a:p>
          <a:endParaRPr lang="ru-RU"/>
        </a:p>
      </dgm:t>
    </dgm:pt>
    <dgm:pt modelId="{879E0AE4-C6A1-4F8B-839C-B6B4E9913E35}" type="sibTrans" cxnId="{DC5DD75E-D13F-4AF5-AB65-DB1F0AD547FE}">
      <dgm:prSet/>
      <dgm:spPr/>
      <dgm:t>
        <a:bodyPr/>
        <a:lstStyle/>
        <a:p>
          <a:endParaRPr lang="ru-RU"/>
        </a:p>
      </dgm:t>
    </dgm:pt>
    <dgm:pt modelId="{87268056-B4D6-4908-9610-4970E1FA66F5}">
      <dgm:prSet phldrT="[Текст]" custT="1"/>
      <dgm:spPr>
        <a:solidFill>
          <a:schemeClr val="accent6">
            <a:lumMod val="75000"/>
          </a:schemeClr>
        </a:solidFill>
      </dgm:spPr>
      <dgm:t>
        <a:bodyPr/>
        <a:lstStyle/>
        <a:p>
          <a:r>
            <a:rPr lang="uk-UA" sz="3200" dirty="0" smtClean="0">
              <a:solidFill>
                <a:schemeClr val="accent6">
                  <a:lumMod val="50000"/>
                </a:schemeClr>
              </a:solidFill>
              <a:latin typeface="Times New Roman" pitchFamily="18" charset="0"/>
              <a:cs typeface="Times New Roman" pitchFamily="18" charset="0"/>
            </a:rPr>
            <a:t>Дій</a:t>
          </a:r>
          <a:endParaRPr lang="ru-RU" sz="3200" dirty="0">
            <a:solidFill>
              <a:schemeClr val="accent6">
                <a:lumMod val="50000"/>
              </a:schemeClr>
            </a:solidFill>
            <a:latin typeface="Times New Roman" pitchFamily="18" charset="0"/>
            <a:cs typeface="Times New Roman" pitchFamily="18" charset="0"/>
          </a:endParaRPr>
        </a:p>
      </dgm:t>
    </dgm:pt>
    <dgm:pt modelId="{5B4827B6-610B-48B3-A483-8E9A0767D773}" type="parTrans" cxnId="{E0699EF6-DC39-4FD4-B397-832D68518285}">
      <dgm:prSet/>
      <dgm:spPr/>
      <dgm:t>
        <a:bodyPr/>
        <a:lstStyle/>
        <a:p>
          <a:endParaRPr lang="ru-RU"/>
        </a:p>
      </dgm:t>
    </dgm:pt>
    <dgm:pt modelId="{F30955AF-4D9D-41DF-BEC0-B6D534D30D39}" type="sibTrans" cxnId="{E0699EF6-DC39-4FD4-B397-832D68518285}">
      <dgm:prSet/>
      <dgm:spPr/>
      <dgm:t>
        <a:bodyPr/>
        <a:lstStyle/>
        <a:p>
          <a:endParaRPr lang="ru-RU"/>
        </a:p>
      </dgm:t>
    </dgm:pt>
    <dgm:pt modelId="{DF4BFFBA-EAA0-4696-9B00-3477976B8247}">
      <dgm:prSet phldrT="[Текст]" custT="1"/>
      <dgm:spPr>
        <a:solidFill>
          <a:schemeClr val="accent6">
            <a:alpha val="90000"/>
          </a:schemeClr>
        </a:solidFill>
      </dgm:spPr>
      <dgm:t>
        <a:bodyPr/>
        <a:lstStyle/>
        <a:p>
          <a:r>
            <a:rPr lang="uk-UA" sz="1400" dirty="0" smtClean="0">
              <a:solidFill>
                <a:schemeClr val="accent6">
                  <a:lumMod val="50000"/>
                </a:schemeClr>
              </a:solidFill>
              <a:latin typeface="Times New Roman" pitchFamily="18" charset="0"/>
              <a:cs typeface="Times New Roman" pitchFamily="18" charset="0"/>
            </a:rPr>
            <a:t>Конструктивно </a:t>
          </a:r>
          <a:r>
            <a:rPr lang="uk-UA" sz="1400" dirty="0" err="1" smtClean="0">
              <a:solidFill>
                <a:schemeClr val="accent6">
                  <a:lumMod val="50000"/>
                </a:schemeClr>
              </a:solidFill>
              <a:latin typeface="Times New Roman" pitchFamily="18" charset="0"/>
              <a:cs typeface="Times New Roman" pitchFamily="18" charset="0"/>
            </a:rPr>
            <a:t>розв</a:t>
          </a:r>
          <a:r>
            <a:rPr lang="en-US" sz="1400" dirty="0" smtClean="0">
              <a:solidFill>
                <a:schemeClr val="accent6">
                  <a:lumMod val="50000"/>
                </a:schemeClr>
              </a:solidFill>
              <a:latin typeface="Times New Roman" pitchFamily="18" charset="0"/>
              <a:cs typeface="Times New Roman" pitchFamily="18" charset="0"/>
            </a:rPr>
            <a:t>’</a:t>
          </a:r>
          <a:r>
            <a:rPr lang="uk-UA" sz="1400" dirty="0" err="1" smtClean="0">
              <a:solidFill>
                <a:schemeClr val="accent6">
                  <a:lumMod val="50000"/>
                </a:schemeClr>
              </a:solidFill>
              <a:latin typeface="Times New Roman" pitchFamily="18" charset="0"/>
              <a:cs typeface="Times New Roman" pitchFamily="18" charset="0"/>
            </a:rPr>
            <a:t>язуй</a:t>
          </a:r>
          <a:r>
            <a:rPr lang="uk-UA" sz="1400" dirty="0" smtClean="0">
              <a:solidFill>
                <a:schemeClr val="accent6">
                  <a:lumMod val="50000"/>
                </a:schemeClr>
              </a:solidFill>
              <a:latin typeface="Times New Roman" pitchFamily="18" charset="0"/>
              <a:cs typeface="Times New Roman" pitchFamily="18" charset="0"/>
            </a:rPr>
            <a:t> конфлікт. Застосовуй навички активного слухання, ефективного спілкування. Поводься виважено, говори спокійно. Дивись співрозмовнику в очі, не перебивай його. Стримуй негативні емоції. Поважай співрозмовника, не критикуй його особисті якості. Погоджуйся, якщо співрозмовник має слушність. Вибачайся, якщо помилився сам. Поважай думки співрозмовника, аргументовано відстоюй власну точку зору. Шукай шлях </a:t>
          </a:r>
          <a:r>
            <a:rPr lang="uk-UA" sz="1400" dirty="0" err="1" smtClean="0">
              <a:solidFill>
                <a:schemeClr val="accent6">
                  <a:lumMod val="50000"/>
                </a:schemeClr>
              </a:solidFill>
              <a:latin typeface="Times New Roman" pitchFamily="18" charset="0"/>
              <a:cs typeface="Times New Roman" pitchFamily="18" charset="0"/>
            </a:rPr>
            <a:t>розв</a:t>
          </a:r>
          <a:r>
            <a:rPr lang="en-US" sz="1400" dirty="0" smtClean="0">
              <a:solidFill>
                <a:schemeClr val="accent6">
                  <a:lumMod val="50000"/>
                </a:schemeClr>
              </a:solidFill>
              <a:latin typeface="Times New Roman" pitchFamily="18" charset="0"/>
              <a:cs typeface="Times New Roman" pitchFamily="18" charset="0"/>
            </a:rPr>
            <a:t>’</a:t>
          </a:r>
          <a:r>
            <a:rPr lang="uk-UA" sz="1400" dirty="0" err="1" smtClean="0">
              <a:solidFill>
                <a:schemeClr val="accent6">
                  <a:lumMod val="50000"/>
                </a:schemeClr>
              </a:solidFill>
              <a:latin typeface="Times New Roman" pitchFamily="18" charset="0"/>
              <a:cs typeface="Times New Roman" pitchFamily="18" charset="0"/>
            </a:rPr>
            <a:t>язання</a:t>
          </a:r>
          <a:r>
            <a:rPr lang="uk-UA" sz="1400" dirty="0" smtClean="0">
              <a:solidFill>
                <a:schemeClr val="accent6">
                  <a:lumMod val="50000"/>
                </a:schemeClr>
              </a:solidFill>
              <a:latin typeface="Times New Roman" pitchFamily="18" charset="0"/>
              <a:cs typeface="Times New Roman" pitchFamily="18" charset="0"/>
            </a:rPr>
            <a:t> конфлікту, який влаштує всіх.</a:t>
          </a:r>
          <a:endParaRPr lang="ru-RU" sz="1400" dirty="0">
            <a:solidFill>
              <a:schemeClr val="accent6">
                <a:lumMod val="50000"/>
              </a:schemeClr>
            </a:solidFill>
            <a:latin typeface="Times New Roman" pitchFamily="18" charset="0"/>
            <a:cs typeface="Times New Roman" pitchFamily="18" charset="0"/>
          </a:endParaRPr>
        </a:p>
      </dgm:t>
    </dgm:pt>
    <dgm:pt modelId="{222E50A7-DD6B-4AFF-816D-2DD4B7B0D31F}" type="parTrans" cxnId="{0CDAE642-BD17-4250-9A61-34D57247158E}">
      <dgm:prSet/>
      <dgm:spPr/>
      <dgm:t>
        <a:bodyPr/>
        <a:lstStyle/>
        <a:p>
          <a:endParaRPr lang="ru-RU"/>
        </a:p>
      </dgm:t>
    </dgm:pt>
    <dgm:pt modelId="{8CAC42A9-B5CA-4A7C-8057-903E03798569}" type="sibTrans" cxnId="{0CDAE642-BD17-4250-9A61-34D57247158E}">
      <dgm:prSet/>
      <dgm:spPr/>
      <dgm:t>
        <a:bodyPr/>
        <a:lstStyle/>
        <a:p>
          <a:endParaRPr lang="ru-RU"/>
        </a:p>
      </dgm:t>
    </dgm:pt>
    <dgm:pt modelId="{23AFB5EA-34A6-49AA-9755-00897E73FD57}">
      <dgm:prSet custT="1"/>
      <dgm:spPr>
        <a:solidFill>
          <a:schemeClr val="accent6"/>
        </a:solidFill>
      </dgm:spPr>
      <dgm:t>
        <a:bodyPr/>
        <a:lstStyle/>
        <a:p>
          <a:pPr algn="l">
            <a:lnSpc>
              <a:spcPct val="100000"/>
            </a:lnSpc>
            <a:spcAft>
              <a:spcPts val="0"/>
            </a:spcAft>
          </a:pPr>
          <a:r>
            <a:rPr lang="uk-UA" sz="2400" dirty="0" smtClean="0">
              <a:solidFill>
                <a:schemeClr val="accent6">
                  <a:lumMod val="50000"/>
                </a:schemeClr>
              </a:solidFill>
              <a:latin typeface="Times New Roman" pitchFamily="18" charset="0"/>
              <a:cs typeface="Times New Roman" pitchFamily="18" charset="0"/>
            </a:rPr>
            <a:t>Подумай.</a:t>
          </a:r>
        </a:p>
        <a:p>
          <a:pPr algn="l">
            <a:lnSpc>
              <a:spcPct val="100000"/>
            </a:lnSpc>
            <a:spcAft>
              <a:spcPts val="0"/>
            </a:spcAft>
          </a:pPr>
          <a:r>
            <a:rPr lang="uk-UA" sz="2400" dirty="0" smtClean="0">
              <a:solidFill>
                <a:schemeClr val="accent6">
                  <a:lumMod val="50000"/>
                </a:schemeClr>
              </a:solidFill>
              <a:latin typeface="Times New Roman" pitchFamily="18" charset="0"/>
              <a:cs typeface="Times New Roman" pitchFamily="18" charset="0"/>
            </a:rPr>
            <a:t> Обміркуй. </a:t>
          </a:r>
        </a:p>
        <a:p>
          <a:pPr algn="l">
            <a:lnSpc>
              <a:spcPct val="100000"/>
            </a:lnSpc>
            <a:spcAft>
              <a:spcPts val="0"/>
            </a:spcAft>
          </a:pPr>
          <a:r>
            <a:rPr lang="uk-UA" sz="2400" dirty="0" smtClean="0">
              <a:solidFill>
                <a:schemeClr val="accent6">
                  <a:lumMod val="50000"/>
                </a:schemeClr>
              </a:solidFill>
              <a:latin typeface="Times New Roman" pitchFamily="18" charset="0"/>
              <a:cs typeface="Times New Roman" pitchFamily="18" charset="0"/>
            </a:rPr>
            <a:t>Прийми рішення.</a:t>
          </a:r>
          <a:endParaRPr lang="ru-RU" sz="2400" dirty="0">
            <a:solidFill>
              <a:schemeClr val="accent6">
                <a:lumMod val="50000"/>
              </a:schemeClr>
            </a:solidFill>
            <a:latin typeface="Times New Roman" pitchFamily="18" charset="0"/>
            <a:cs typeface="Times New Roman" pitchFamily="18" charset="0"/>
          </a:endParaRPr>
        </a:p>
      </dgm:t>
    </dgm:pt>
    <dgm:pt modelId="{349A8170-BDDB-42FC-B690-DED338D577D0}" type="parTrans" cxnId="{F5FC7797-D6DF-45DD-A78C-CBFA69C4E639}">
      <dgm:prSet/>
      <dgm:spPr/>
      <dgm:t>
        <a:bodyPr/>
        <a:lstStyle/>
        <a:p>
          <a:endParaRPr lang="ru-RU"/>
        </a:p>
      </dgm:t>
    </dgm:pt>
    <dgm:pt modelId="{23088C24-FBBB-4A00-B247-D2C67C81743B}" type="sibTrans" cxnId="{F5FC7797-D6DF-45DD-A78C-CBFA69C4E639}">
      <dgm:prSet/>
      <dgm:spPr/>
      <dgm:t>
        <a:bodyPr/>
        <a:lstStyle/>
        <a:p>
          <a:endParaRPr lang="ru-RU"/>
        </a:p>
      </dgm:t>
    </dgm:pt>
    <dgm:pt modelId="{50E52AF9-21B1-4888-A838-BC7DD2E1FA79}">
      <dgm:prSet phldrT="[Текст]"/>
      <dgm:spPr>
        <a:solidFill>
          <a:schemeClr val="accent6">
            <a:lumMod val="20000"/>
            <a:lumOff val="80000"/>
            <a:alpha val="90000"/>
          </a:schemeClr>
        </a:solidFill>
      </dgm:spPr>
      <dgm:t>
        <a:bodyPr/>
        <a:lstStyle/>
        <a:p>
          <a:r>
            <a:rPr lang="uk-UA" dirty="0" smtClean="0">
              <a:solidFill>
                <a:schemeClr val="accent6">
                  <a:lumMod val="50000"/>
                </a:schemeClr>
              </a:solidFill>
              <a:latin typeface="Times New Roman" pitchFamily="18" charset="0"/>
              <a:cs typeface="Times New Roman" pitchFamily="18" charset="0"/>
            </a:rPr>
            <a:t>Заспокойся. Глибоко вдихни кілька разів, полічи до десяти. Спробуй вислухати співрозмовника. Спокійно скажи, що не хотілось би сперечатися.</a:t>
          </a:r>
          <a:endParaRPr lang="ru-RU" dirty="0">
            <a:solidFill>
              <a:schemeClr val="accent6">
                <a:lumMod val="50000"/>
              </a:schemeClr>
            </a:solidFill>
            <a:latin typeface="Times New Roman" pitchFamily="18" charset="0"/>
            <a:cs typeface="Times New Roman" pitchFamily="18" charset="0"/>
          </a:endParaRPr>
        </a:p>
      </dgm:t>
    </dgm:pt>
    <dgm:pt modelId="{58682C84-8AA1-4A9B-BA60-96D6322F4CCC}" type="sibTrans" cxnId="{74ED3A50-90E9-452C-ADDC-8F743762D163}">
      <dgm:prSet/>
      <dgm:spPr/>
      <dgm:t>
        <a:bodyPr/>
        <a:lstStyle/>
        <a:p>
          <a:endParaRPr lang="ru-RU"/>
        </a:p>
      </dgm:t>
    </dgm:pt>
    <dgm:pt modelId="{B88CA543-B43A-4786-AE63-1DC0D40D4ABB}" type="parTrans" cxnId="{74ED3A50-90E9-452C-ADDC-8F743762D163}">
      <dgm:prSet/>
      <dgm:spPr/>
      <dgm:t>
        <a:bodyPr/>
        <a:lstStyle/>
        <a:p>
          <a:endParaRPr lang="ru-RU"/>
        </a:p>
      </dgm:t>
    </dgm:pt>
    <dgm:pt modelId="{06FA4448-3AF1-4A1A-8864-BEDA04953B1D}">
      <dgm:prSet/>
      <dgm:spPr>
        <a:solidFill>
          <a:schemeClr val="accent6">
            <a:lumMod val="60000"/>
            <a:lumOff val="40000"/>
            <a:alpha val="90000"/>
          </a:schemeClr>
        </a:solidFill>
      </dgm:spPr>
      <dgm:t>
        <a:bodyPr/>
        <a:lstStyle/>
        <a:p>
          <a:r>
            <a:rPr lang="uk-UA" dirty="0" smtClean="0">
              <a:solidFill>
                <a:schemeClr val="accent6">
                  <a:lumMod val="50000"/>
                </a:schemeClr>
              </a:solidFill>
              <a:latin typeface="Times New Roman" pitchFamily="18" charset="0"/>
              <a:cs typeface="Times New Roman" pitchFamily="18" charset="0"/>
            </a:rPr>
            <a:t>Оціни ситуацію. Спробуй зрозуміти, що важливіше, відстояти власну точку зору чи зберегти стосунки. Спробуй обговорити проблему. Будь самокритичним, можливо твої доводи несправедливі. Спробуй повернути все на жарт.</a:t>
          </a:r>
          <a:endParaRPr lang="ru-RU" dirty="0">
            <a:solidFill>
              <a:schemeClr val="accent6">
                <a:lumMod val="50000"/>
              </a:schemeClr>
            </a:solidFill>
            <a:latin typeface="Times New Roman" pitchFamily="18" charset="0"/>
            <a:cs typeface="Times New Roman" pitchFamily="18" charset="0"/>
          </a:endParaRPr>
        </a:p>
      </dgm:t>
    </dgm:pt>
    <dgm:pt modelId="{FC0546EF-790C-456A-9FA6-379D5256112C}" type="parTrans" cxnId="{B630AB95-F5F4-4EB5-A82E-86BA751778BA}">
      <dgm:prSet/>
      <dgm:spPr/>
      <dgm:t>
        <a:bodyPr/>
        <a:lstStyle/>
        <a:p>
          <a:endParaRPr lang="ru-RU"/>
        </a:p>
      </dgm:t>
    </dgm:pt>
    <dgm:pt modelId="{C57AC3C6-F0CB-48D7-9E32-5E5C083C4A7A}" type="sibTrans" cxnId="{B630AB95-F5F4-4EB5-A82E-86BA751778BA}">
      <dgm:prSet/>
      <dgm:spPr/>
      <dgm:t>
        <a:bodyPr/>
        <a:lstStyle/>
        <a:p>
          <a:endParaRPr lang="ru-RU"/>
        </a:p>
      </dgm:t>
    </dgm:pt>
    <dgm:pt modelId="{4E991F32-0502-4F60-AC50-E04824AF5BFA}">
      <dgm:prSet phldrT="[Текст]"/>
      <dgm:spPr>
        <a:solidFill>
          <a:schemeClr val="accent6">
            <a:lumMod val="20000"/>
            <a:lumOff val="80000"/>
            <a:alpha val="90000"/>
          </a:schemeClr>
        </a:solidFill>
      </dgm:spPr>
      <dgm:t>
        <a:bodyPr/>
        <a:lstStyle/>
        <a:p>
          <a:endParaRPr lang="ru-RU" dirty="0">
            <a:solidFill>
              <a:schemeClr val="accent6">
                <a:lumMod val="50000"/>
              </a:schemeClr>
            </a:solidFill>
            <a:latin typeface="Times New Roman" pitchFamily="18" charset="0"/>
            <a:cs typeface="Times New Roman" pitchFamily="18" charset="0"/>
          </a:endParaRPr>
        </a:p>
      </dgm:t>
    </dgm:pt>
    <dgm:pt modelId="{DB557F0A-2025-4B83-A847-D6D4E1CDCE70}" type="parTrans" cxnId="{6C53AB5E-0F17-4183-8C2A-E90AFC3BC52F}">
      <dgm:prSet/>
      <dgm:spPr/>
      <dgm:t>
        <a:bodyPr/>
        <a:lstStyle/>
        <a:p>
          <a:endParaRPr lang="ru-RU"/>
        </a:p>
      </dgm:t>
    </dgm:pt>
    <dgm:pt modelId="{4464BE86-8A68-4A0E-8B45-C002625CF838}" type="sibTrans" cxnId="{6C53AB5E-0F17-4183-8C2A-E90AFC3BC52F}">
      <dgm:prSet/>
      <dgm:spPr/>
      <dgm:t>
        <a:bodyPr/>
        <a:lstStyle/>
        <a:p>
          <a:endParaRPr lang="ru-RU"/>
        </a:p>
      </dgm:t>
    </dgm:pt>
    <dgm:pt modelId="{E57991DA-CCB2-4CBD-BD86-0C06A902BA4F}" type="pres">
      <dgm:prSet presAssocID="{344BD886-5A5A-4416-A121-EB7E671FF66E}" presName="Name0" presStyleCnt="0">
        <dgm:presLayoutVars>
          <dgm:dir/>
          <dgm:animLvl val="lvl"/>
          <dgm:resizeHandles/>
        </dgm:presLayoutVars>
      </dgm:prSet>
      <dgm:spPr/>
    </dgm:pt>
    <dgm:pt modelId="{BA191C56-3F5F-4888-8A82-93BEFAA68A9D}" type="pres">
      <dgm:prSet presAssocID="{4893DD85-F466-4CA6-96EC-4ADDBDF19708}" presName="linNode" presStyleCnt="0"/>
      <dgm:spPr/>
    </dgm:pt>
    <dgm:pt modelId="{F37158AA-12D9-4222-AB00-20FF68419958}" type="pres">
      <dgm:prSet presAssocID="{4893DD85-F466-4CA6-96EC-4ADDBDF19708}" presName="parentShp" presStyleLbl="node1" presStyleIdx="0" presStyleCnt="3">
        <dgm:presLayoutVars>
          <dgm:bulletEnabled val="1"/>
        </dgm:presLayoutVars>
      </dgm:prSet>
      <dgm:spPr/>
    </dgm:pt>
    <dgm:pt modelId="{DDD179C7-0E82-49E6-9CFA-7D882539E8E9}" type="pres">
      <dgm:prSet presAssocID="{4893DD85-F466-4CA6-96EC-4ADDBDF19708}" presName="childShp" presStyleLbl="bgAccFollowNode1" presStyleIdx="0" presStyleCnt="3" custScaleX="190081">
        <dgm:presLayoutVars>
          <dgm:bulletEnabled val="1"/>
        </dgm:presLayoutVars>
      </dgm:prSet>
      <dgm:spPr/>
      <dgm:t>
        <a:bodyPr/>
        <a:lstStyle/>
        <a:p>
          <a:endParaRPr lang="ru-RU"/>
        </a:p>
      </dgm:t>
    </dgm:pt>
    <dgm:pt modelId="{DACF4022-0A3E-4B8C-9E20-37E1BF72B8B3}" type="pres">
      <dgm:prSet presAssocID="{879E0AE4-C6A1-4F8B-839C-B6B4E9913E35}" presName="spacing" presStyleCnt="0"/>
      <dgm:spPr/>
    </dgm:pt>
    <dgm:pt modelId="{B8C3B248-EC62-409C-82EB-C104C1D309A8}" type="pres">
      <dgm:prSet presAssocID="{23AFB5EA-34A6-49AA-9755-00897E73FD57}" presName="linNode" presStyleCnt="0"/>
      <dgm:spPr/>
    </dgm:pt>
    <dgm:pt modelId="{33975667-6342-435F-A0BA-CAD239740242}" type="pres">
      <dgm:prSet presAssocID="{23AFB5EA-34A6-49AA-9755-00897E73FD57}" presName="parentShp" presStyleLbl="node1" presStyleIdx="1" presStyleCnt="3" custScaleX="98935">
        <dgm:presLayoutVars>
          <dgm:bulletEnabled val="1"/>
        </dgm:presLayoutVars>
      </dgm:prSet>
      <dgm:spPr/>
      <dgm:t>
        <a:bodyPr/>
        <a:lstStyle/>
        <a:p>
          <a:endParaRPr lang="ru-RU"/>
        </a:p>
      </dgm:t>
    </dgm:pt>
    <dgm:pt modelId="{22B6E6B2-8AE1-42FA-87B1-EDF6FAC79238}" type="pres">
      <dgm:prSet presAssocID="{23AFB5EA-34A6-49AA-9755-00897E73FD57}" presName="childShp" presStyleLbl="bgAccFollowNode1" presStyleIdx="1" presStyleCnt="3" custScaleX="135874">
        <dgm:presLayoutVars>
          <dgm:bulletEnabled val="1"/>
        </dgm:presLayoutVars>
      </dgm:prSet>
      <dgm:spPr/>
      <dgm:t>
        <a:bodyPr/>
        <a:lstStyle/>
        <a:p>
          <a:endParaRPr lang="ru-RU"/>
        </a:p>
      </dgm:t>
    </dgm:pt>
    <dgm:pt modelId="{C2A2EB7F-B0EB-4164-8438-6C18908AFCF9}" type="pres">
      <dgm:prSet presAssocID="{23088C24-FBBB-4A00-B247-D2C67C81743B}" presName="spacing" presStyleCnt="0"/>
      <dgm:spPr/>
    </dgm:pt>
    <dgm:pt modelId="{3786B29C-EABD-4294-B1EC-F010BED1B4F8}" type="pres">
      <dgm:prSet presAssocID="{87268056-B4D6-4908-9610-4970E1FA66F5}" presName="linNode" presStyleCnt="0"/>
      <dgm:spPr/>
    </dgm:pt>
    <dgm:pt modelId="{5116339C-D854-4C22-83BB-54F8663862AC}" type="pres">
      <dgm:prSet presAssocID="{87268056-B4D6-4908-9610-4970E1FA66F5}" presName="parentShp" presStyleLbl="node1" presStyleIdx="2" presStyleCnt="3" custScaleX="100356">
        <dgm:presLayoutVars>
          <dgm:bulletEnabled val="1"/>
        </dgm:presLayoutVars>
      </dgm:prSet>
      <dgm:spPr/>
      <dgm:t>
        <a:bodyPr/>
        <a:lstStyle/>
        <a:p>
          <a:endParaRPr lang="ru-RU"/>
        </a:p>
      </dgm:t>
    </dgm:pt>
    <dgm:pt modelId="{47273BAF-6017-4CE2-9804-46943144B02B}" type="pres">
      <dgm:prSet presAssocID="{87268056-B4D6-4908-9610-4970E1FA66F5}" presName="childShp" presStyleLbl="bgAccFollowNode1" presStyleIdx="2" presStyleCnt="3" custScaleX="290048" custScaleY="132571">
        <dgm:presLayoutVars>
          <dgm:bulletEnabled val="1"/>
        </dgm:presLayoutVars>
      </dgm:prSet>
      <dgm:spPr/>
      <dgm:t>
        <a:bodyPr/>
        <a:lstStyle/>
        <a:p>
          <a:endParaRPr lang="ru-RU"/>
        </a:p>
      </dgm:t>
    </dgm:pt>
  </dgm:ptLst>
  <dgm:cxnLst>
    <dgm:cxn modelId="{1537ACF0-4927-4AC8-BCFB-78FB7EC2FF56}" type="presOf" srcId="{50E52AF9-21B1-4888-A838-BC7DD2E1FA79}" destId="{DDD179C7-0E82-49E6-9CFA-7D882539E8E9}" srcOrd="0" destOrd="1" presId="urn:microsoft.com/office/officeart/2005/8/layout/vList6"/>
    <dgm:cxn modelId="{9DE8047F-1F6A-4A25-ABF2-64CA44EBF063}" type="presOf" srcId="{06FA4448-3AF1-4A1A-8864-BEDA04953B1D}" destId="{22B6E6B2-8AE1-42FA-87B1-EDF6FAC79238}" srcOrd="0" destOrd="0" presId="urn:microsoft.com/office/officeart/2005/8/layout/vList6"/>
    <dgm:cxn modelId="{B630AB95-F5F4-4EB5-A82E-86BA751778BA}" srcId="{23AFB5EA-34A6-49AA-9755-00897E73FD57}" destId="{06FA4448-3AF1-4A1A-8864-BEDA04953B1D}" srcOrd="0" destOrd="0" parTransId="{FC0546EF-790C-456A-9FA6-379D5256112C}" sibTransId="{C57AC3C6-F0CB-48D7-9E32-5E5C083C4A7A}"/>
    <dgm:cxn modelId="{8D3DF5B6-8AF8-4AEA-BBAD-74F3257EAE47}" type="presOf" srcId="{87268056-B4D6-4908-9610-4970E1FA66F5}" destId="{5116339C-D854-4C22-83BB-54F8663862AC}" srcOrd="0" destOrd="0" presId="urn:microsoft.com/office/officeart/2005/8/layout/vList6"/>
    <dgm:cxn modelId="{DA577E2B-7776-4389-A52F-21395CF64150}" type="presOf" srcId="{4E991F32-0502-4F60-AC50-E04824AF5BFA}" destId="{DDD179C7-0E82-49E6-9CFA-7D882539E8E9}" srcOrd="0" destOrd="0" presId="urn:microsoft.com/office/officeart/2005/8/layout/vList6"/>
    <dgm:cxn modelId="{0CDAE642-BD17-4250-9A61-34D57247158E}" srcId="{87268056-B4D6-4908-9610-4970E1FA66F5}" destId="{DF4BFFBA-EAA0-4696-9B00-3477976B8247}" srcOrd="0" destOrd="0" parTransId="{222E50A7-DD6B-4AFF-816D-2DD4B7B0D31F}" sibTransId="{8CAC42A9-B5CA-4A7C-8057-903E03798569}"/>
    <dgm:cxn modelId="{F5FC7797-D6DF-45DD-A78C-CBFA69C4E639}" srcId="{344BD886-5A5A-4416-A121-EB7E671FF66E}" destId="{23AFB5EA-34A6-49AA-9755-00897E73FD57}" srcOrd="1" destOrd="0" parTransId="{349A8170-BDDB-42FC-B690-DED338D577D0}" sibTransId="{23088C24-FBBB-4A00-B247-D2C67C81743B}"/>
    <dgm:cxn modelId="{0CA72EB5-A62F-4422-B6FA-A3BE7B6C74B0}" type="presOf" srcId="{344BD886-5A5A-4416-A121-EB7E671FF66E}" destId="{E57991DA-CCB2-4CBD-BD86-0C06A902BA4F}" srcOrd="0" destOrd="0" presId="urn:microsoft.com/office/officeart/2005/8/layout/vList6"/>
    <dgm:cxn modelId="{E0699EF6-DC39-4FD4-B397-832D68518285}" srcId="{344BD886-5A5A-4416-A121-EB7E671FF66E}" destId="{87268056-B4D6-4908-9610-4970E1FA66F5}" srcOrd="2" destOrd="0" parTransId="{5B4827B6-610B-48B3-A483-8E9A0767D773}" sibTransId="{F30955AF-4D9D-41DF-BEC0-B6D534D30D39}"/>
    <dgm:cxn modelId="{6C53AB5E-0F17-4183-8C2A-E90AFC3BC52F}" srcId="{4893DD85-F466-4CA6-96EC-4ADDBDF19708}" destId="{4E991F32-0502-4F60-AC50-E04824AF5BFA}" srcOrd="0" destOrd="0" parTransId="{DB557F0A-2025-4B83-A847-D6D4E1CDCE70}" sibTransId="{4464BE86-8A68-4A0E-8B45-C002625CF838}"/>
    <dgm:cxn modelId="{99F497A0-45E9-45C1-B514-3E9521AD9A96}" type="presOf" srcId="{23AFB5EA-34A6-49AA-9755-00897E73FD57}" destId="{33975667-6342-435F-A0BA-CAD239740242}" srcOrd="0" destOrd="0" presId="urn:microsoft.com/office/officeart/2005/8/layout/vList6"/>
    <dgm:cxn modelId="{DC5DD75E-D13F-4AF5-AB65-DB1F0AD547FE}" srcId="{344BD886-5A5A-4416-A121-EB7E671FF66E}" destId="{4893DD85-F466-4CA6-96EC-4ADDBDF19708}" srcOrd="0" destOrd="0" parTransId="{AFDDA646-A7F0-425B-ABBB-369A687193FA}" sibTransId="{879E0AE4-C6A1-4F8B-839C-B6B4E9913E35}"/>
    <dgm:cxn modelId="{F3D262C5-2B29-4C00-86F8-64103265A2EA}" type="presOf" srcId="{4893DD85-F466-4CA6-96EC-4ADDBDF19708}" destId="{F37158AA-12D9-4222-AB00-20FF68419958}" srcOrd="0" destOrd="0" presId="urn:microsoft.com/office/officeart/2005/8/layout/vList6"/>
    <dgm:cxn modelId="{8AC30418-0215-4111-800E-44BEC8FD91FE}" type="presOf" srcId="{DF4BFFBA-EAA0-4696-9B00-3477976B8247}" destId="{47273BAF-6017-4CE2-9804-46943144B02B}" srcOrd="0" destOrd="0" presId="urn:microsoft.com/office/officeart/2005/8/layout/vList6"/>
    <dgm:cxn modelId="{74ED3A50-90E9-452C-ADDC-8F743762D163}" srcId="{4893DD85-F466-4CA6-96EC-4ADDBDF19708}" destId="{50E52AF9-21B1-4888-A838-BC7DD2E1FA79}" srcOrd="1" destOrd="0" parTransId="{B88CA543-B43A-4786-AE63-1DC0D40D4ABB}" sibTransId="{58682C84-8AA1-4A9B-BA60-96D6322F4CCC}"/>
    <dgm:cxn modelId="{65B75477-0C15-4CB2-8C1A-AD0AA98DFE90}" type="presParOf" srcId="{E57991DA-CCB2-4CBD-BD86-0C06A902BA4F}" destId="{BA191C56-3F5F-4888-8A82-93BEFAA68A9D}" srcOrd="0" destOrd="0" presId="urn:microsoft.com/office/officeart/2005/8/layout/vList6"/>
    <dgm:cxn modelId="{832CBF8B-4A26-4296-AA46-0E1F12B1E88F}" type="presParOf" srcId="{BA191C56-3F5F-4888-8A82-93BEFAA68A9D}" destId="{F37158AA-12D9-4222-AB00-20FF68419958}" srcOrd="0" destOrd="0" presId="urn:microsoft.com/office/officeart/2005/8/layout/vList6"/>
    <dgm:cxn modelId="{7B75F1EA-F8F2-498A-874C-A45AFA0758DA}" type="presParOf" srcId="{BA191C56-3F5F-4888-8A82-93BEFAA68A9D}" destId="{DDD179C7-0E82-49E6-9CFA-7D882539E8E9}" srcOrd="1" destOrd="0" presId="urn:microsoft.com/office/officeart/2005/8/layout/vList6"/>
    <dgm:cxn modelId="{A40094F7-3C46-4E29-8087-8D75A2DAFE9E}" type="presParOf" srcId="{E57991DA-CCB2-4CBD-BD86-0C06A902BA4F}" destId="{DACF4022-0A3E-4B8C-9E20-37E1BF72B8B3}" srcOrd="1" destOrd="0" presId="urn:microsoft.com/office/officeart/2005/8/layout/vList6"/>
    <dgm:cxn modelId="{222FABDB-F91B-4F0A-BDE5-864374498931}" type="presParOf" srcId="{E57991DA-CCB2-4CBD-BD86-0C06A902BA4F}" destId="{B8C3B248-EC62-409C-82EB-C104C1D309A8}" srcOrd="2" destOrd="0" presId="urn:microsoft.com/office/officeart/2005/8/layout/vList6"/>
    <dgm:cxn modelId="{7B5EEFB8-2BC8-4DC8-81DC-8CC80DA0F455}" type="presParOf" srcId="{B8C3B248-EC62-409C-82EB-C104C1D309A8}" destId="{33975667-6342-435F-A0BA-CAD239740242}" srcOrd="0" destOrd="0" presId="urn:microsoft.com/office/officeart/2005/8/layout/vList6"/>
    <dgm:cxn modelId="{377FBFA9-063B-4698-8DB7-09B878448545}" type="presParOf" srcId="{B8C3B248-EC62-409C-82EB-C104C1D309A8}" destId="{22B6E6B2-8AE1-42FA-87B1-EDF6FAC79238}" srcOrd="1" destOrd="0" presId="urn:microsoft.com/office/officeart/2005/8/layout/vList6"/>
    <dgm:cxn modelId="{CCFB6BCF-1B64-451E-A850-8170CCA1611E}" type="presParOf" srcId="{E57991DA-CCB2-4CBD-BD86-0C06A902BA4F}" destId="{C2A2EB7F-B0EB-4164-8438-6C18908AFCF9}" srcOrd="3" destOrd="0" presId="urn:microsoft.com/office/officeart/2005/8/layout/vList6"/>
    <dgm:cxn modelId="{2D457069-21CC-4B19-AC88-C5F6BCCCC61B}" type="presParOf" srcId="{E57991DA-CCB2-4CBD-BD86-0C06A902BA4F}" destId="{3786B29C-EABD-4294-B1EC-F010BED1B4F8}" srcOrd="4" destOrd="0" presId="urn:microsoft.com/office/officeart/2005/8/layout/vList6"/>
    <dgm:cxn modelId="{29B14096-7DC7-4F7A-9B90-979475FA0612}" type="presParOf" srcId="{3786B29C-EABD-4294-B1EC-F010BED1B4F8}" destId="{5116339C-D854-4C22-83BB-54F8663862AC}" srcOrd="0" destOrd="0" presId="urn:microsoft.com/office/officeart/2005/8/layout/vList6"/>
    <dgm:cxn modelId="{34E5B81E-2EA1-4397-BD2D-BBE0D77D6E24}" type="presParOf" srcId="{3786B29C-EABD-4294-B1EC-F010BED1B4F8}" destId="{47273BAF-6017-4CE2-9804-46943144B02B}"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1D35FD3D-6473-4A9C-8749-9FE4E0AC845B}" type="datetimeFigureOut">
              <a:rPr lang="ru-RU"/>
              <a:pPr>
                <a:defRPr/>
              </a:pPr>
              <a:t>07.11.2023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D3810097-B387-43B2-AAE8-E046C6AF7AC0}"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3B2983C-69B9-445B-A683-FD481478146C}" type="datetimeFigureOut">
              <a:rPr lang="ru-RU"/>
              <a:pPr>
                <a:defRPr/>
              </a:pPr>
              <a:t>07.11.2023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C3909ADF-E558-4C76-AE8D-65621FD0161E}"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9B13ABA-A572-4781-8411-8CFFD470B6D5}" type="datetimeFigureOut">
              <a:rPr lang="ru-RU"/>
              <a:pPr>
                <a:defRPr/>
              </a:pPr>
              <a:t>07.11.2023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8E67F78E-C6AD-4C4B-98D0-191B02B884C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43DB0A7-F5CC-4DFE-92C3-B0F88377C43C}" type="datetimeFigureOut">
              <a:rPr lang="ru-RU"/>
              <a:pPr>
                <a:defRPr/>
              </a:pPr>
              <a:t>07.11.2023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1E961CF2-B15A-42D9-A6E5-FC2083FDD419}"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00F4157B-AEA7-451F-9D59-873CF05C13A1}" type="datetimeFigureOut">
              <a:rPr lang="ru-RU"/>
              <a:pPr>
                <a:defRPr/>
              </a:pPr>
              <a:t>07.11.2023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E61F35A2-5CBB-4708-8BE7-F44EE5D5584E}"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4893C13F-D6F5-4EA6-80D2-47B6DC52741C}" type="datetimeFigureOut">
              <a:rPr lang="ru-RU"/>
              <a:pPr>
                <a:defRPr/>
              </a:pPr>
              <a:t>07.11.2023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AF27703D-3F21-4777-B582-64AB86B22A53}"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24AF9B59-3C7E-4B88-82CA-87BCF5E7FDB6}" type="datetimeFigureOut">
              <a:rPr lang="ru-RU"/>
              <a:pPr>
                <a:defRPr/>
              </a:pPr>
              <a:t>07.11.2023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E1E9A046-4623-474F-9972-6FA14517009C}"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C6F50A68-996D-4BE0-A3EA-C642529F2E30}" type="datetimeFigureOut">
              <a:rPr lang="ru-RU"/>
              <a:pPr>
                <a:defRPr/>
              </a:pPr>
              <a:t>07.11.2023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BBED1863-740A-41BB-9CA1-9943CF75EC62}"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5E0744-C7B1-4CA6-82F1-6BF9668916B3}" type="datetimeFigureOut">
              <a:rPr lang="ru-RU"/>
              <a:pPr>
                <a:defRPr/>
              </a:pPr>
              <a:t>07.11.2023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8014AC62-2B55-4F05-8398-C9B90D8E64DF}"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77D6392-F147-4EC4-9506-CCABBB4D6946}" type="datetimeFigureOut">
              <a:rPr lang="ru-RU"/>
              <a:pPr>
                <a:defRPr/>
              </a:pPr>
              <a:t>07.11.2023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DDD95450-1DE8-42C8-974B-8833F0962839}"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52D853D-7998-4E06-BEDB-1AFFD53E7775}" type="datetimeFigureOut">
              <a:rPr lang="ru-RU"/>
              <a:pPr>
                <a:defRPr/>
              </a:pPr>
              <a:t>07.11.2023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0293D6D6-F9F8-4B61-87E3-59993D1978DE}"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6000" r="-2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EB21C651-8904-4D2E-AE21-DEB929A88668}" type="datetimeFigureOut">
              <a:rPr lang="ru-RU"/>
              <a:pPr>
                <a:defRPr/>
              </a:pPr>
              <a:t>07.11.2023</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FDCA0A7-782A-4629-8473-55F6B519AF5D}"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11" Type="http://schemas.microsoft.com/office/2007/relationships/hdphoto" Target="../media/hdphoto7.wdp"/><Relationship Id="rId5" Type="http://schemas.openxmlformats.org/officeDocument/2006/relationships/image" Target="../media/image14.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doboi.org-25010.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ctrTitle"/>
          </p:nvPr>
        </p:nvSpPr>
        <p:spPr>
          <a:xfrm>
            <a:off x="412955" y="1017640"/>
            <a:ext cx="8045245" cy="2389136"/>
          </a:xfrm>
        </p:spPr>
        <p:txBody>
          <a:bodyPr rtlCol="0">
            <a:normAutofit fontScale="90000"/>
          </a:bodyPr>
          <a:lstStyle/>
          <a:p>
            <a:pPr algn="l" fontAlgn="auto">
              <a:spcAft>
                <a:spcPts val="0"/>
              </a:spcAft>
              <a:defRPr/>
            </a:pPr>
            <a:r>
              <a:rPr lang="uk-UA" b="1" dirty="0" smtClean="0">
                <a:solidFill>
                  <a:schemeClr val="accent6">
                    <a:lumMod val="50000"/>
                  </a:schemeClr>
                </a:solidFill>
                <a:latin typeface="Times New Roman" pitchFamily="18" charset="0"/>
                <a:cs typeface="Times New Roman" pitchFamily="18" charset="0"/>
              </a:rPr>
              <a:t>Типи конфліктів та шляхи їх вирішення</a:t>
            </a:r>
            <a:r>
              <a:rPr lang="ru-RU" dirty="0" smtClean="0"/>
              <a:t/>
            </a:r>
            <a:br>
              <a:rPr lang="ru-RU" dirty="0" smtClean="0"/>
            </a:br>
            <a:endParaRPr lang="ru-RU"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604684" y="4395019"/>
            <a:ext cx="4586749" cy="1460089"/>
          </a:xfrm>
          <a:solidFill>
            <a:srgbClr val="00B0F0">
              <a:alpha val="0"/>
            </a:srgbClr>
          </a:solidFill>
        </p:spPr>
        <p:txBody>
          <a:bodyPr rtlCol="0">
            <a:noAutofit/>
          </a:bodyPr>
          <a:lstStyle/>
          <a:p>
            <a:pPr algn="l" fontAlgn="auto">
              <a:spcAft>
                <a:spcPts val="0"/>
              </a:spcAft>
              <a:buFont typeface="Arial" panose="020B0604020202020204" pitchFamily="34" charset="0"/>
              <a:buNone/>
              <a:defRPr/>
            </a:pPr>
            <a:r>
              <a:rPr lang="ru-RU"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Підготувала</a:t>
            </a: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І. </a:t>
            </a:r>
            <a:r>
              <a:rPr lang="ru-RU" b="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 </a:t>
            </a: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ІВАНЬКО</a:t>
            </a:r>
          </a:p>
          <a:p>
            <a:pPr algn="l" fontAlgn="auto">
              <a:spcAft>
                <a:spcPts val="0"/>
              </a:spcAft>
              <a:buFont typeface="Arial" panose="020B0604020202020204" pitchFamily="34" charset="0"/>
              <a:buNone/>
              <a:defRPr/>
            </a:pPr>
            <a:r>
              <a:rPr lang="uk-UA"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Практичний психолог</a:t>
            </a:r>
            <a:endPar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1" y="0"/>
            <a:ext cx="9143999" cy="6858000"/>
          </a:xfrm>
        </p:spPr>
      </p:pic>
      <p:sp>
        <p:nvSpPr>
          <p:cNvPr id="2" name="Заголовок 1"/>
          <p:cNvSpPr>
            <a:spLocks noGrp="1"/>
          </p:cNvSpPr>
          <p:nvPr>
            <p:ph type="title"/>
          </p:nvPr>
        </p:nvSpPr>
        <p:spPr>
          <a:xfrm>
            <a:off x="1687286" y="365126"/>
            <a:ext cx="7117500" cy="1124462"/>
          </a:xfrm>
        </p:spPr>
        <p:txBody>
          <a:bodyPr/>
          <a:lstStyle/>
          <a:p>
            <a:pPr algn="ctr"/>
            <a:r>
              <a:rPr lang="ru-RU" sz="3200" b="1" dirty="0" err="1" smtClean="0">
                <a:solidFill>
                  <a:schemeClr val="accent6">
                    <a:lumMod val="75000"/>
                  </a:schemeClr>
                </a:solidFill>
                <a:latin typeface="Times New Roman" pitchFamily="18" charset="0"/>
                <a:cs typeface="Times New Roman" pitchFamily="18" charset="0"/>
              </a:rPr>
              <a:t>Способи</a:t>
            </a:r>
            <a:r>
              <a:rPr lang="ru-RU" sz="3200" b="1" dirty="0" smtClean="0">
                <a:solidFill>
                  <a:schemeClr val="accent6">
                    <a:lumMod val="75000"/>
                  </a:schemeClr>
                </a:solidFill>
                <a:latin typeface="Times New Roman" pitchFamily="18" charset="0"/>
                <a:cs typeface="Times New Roman" pitchFamily="18" charset="0"/>
              </a:rPr>
              <a:t> </a:t>
            </a:r>
            <a:r>
              <a:rPr lang="ru-RU" sz="3200" b="1" dirty="0" err="1" smtClean="0">
                <a:solidFill>
                  <a:schemeClr val="accent6">
                    <a:lumMod val="75000"/>
                  </a:schemeClr>
                </a:solidFill>
                <a:latin typeface="Times New Roman" pitchFamily="18" charset="0"/>
                <a:cs typeface="Times New Roman" pitchFamily="18" charset="0"/>
              </a:rPr>
              <a:t>вирішення</a:t>
            </a:r>
            <a:r>
              <a:rPr lang="ru-RU" sz="3200" b="1" dirty="0" smtClean="0">
                <a:solidFill>
                  <a:schemeClr val="accent6">
                    <a:lumMod val="75000"/>
                  </a:schemeClr>
                </a:solidFill>
                <a:latin typeface="Times New Roman" pitchFamily="18" charset="0"/>
                <a:cs typeface="Times New Roman" pitchFamily="18" charset="0"/>
              </a:rPr>
              <a:t> </a:t>
            </a:r>
            <a:r>
              <a:rPr lang="ru-RU" sz="3200" b="1" dirty="0" err="1" smtClean="0">
                <a:solidFill>
                  <a:schemeClr val="accent6">
                    <a:lumMod val="75000"/>
                  </a:schemeClr>
                </a:solidFill>
                <a:latin typeface="Times New Roman" pitchFamily="18" charset="0"/>
                <a:cs typeface="Times New Roman" pitchFamily="18" charset="0"/>
              </a:rPr>
              <a:t>конфлікту</a:t>
            </a:r>
            <a:r>
              <a:rPr lang="ru-RU" dirty="0" smtClean="0"/>
              <a:t/>
            </a:r>
            <a:br>
              <a:rPr lang="ru-RU" dirty="0" smtClean="0"/>
            </a:br>
            <a:endParaRPr lang="ru-RU" dirty="0"/>
          </a:p>
        </p:txBody>
      </p:sp>
      <p:sp>
        <p:nvSpPr>
          <p:cNvPr id="6" name="Прямоугольник 5"/>
          <p:cNvSpPr/>
          <p:nvPr/>
        </p:nvSpPr>
        <p:spPr>
          <a:xfrm>
            <a:off x="424543" y="1719943"/>
            <a:ext cx="8439237" cy="4893647"/>
          </a:xfrm>
          <a:prstGeom prst="rect">
            <a:avLst/>
          </a:prstGeom>
        </p:spPr>
        <p:txBody>
          <a:bodyPr wrap="square">
            <a:spAutoFit/>
          </a:bodyPr>
          <a:lstStyle/>
          <a:p>
            <a:r>
              <a:rPr lang="ru-RU" sz="2400" b="1" dirty="0" err="1" smtClean="0">
                <a:solidFill>
                  <a:schemeClr val="accent6">
                    <a:lumMod val="75000"/>
                  </a:schemeClr>
                </a:solidFill>
                <a:latin typeface="Times New Roman" pitchFamily="18" charset="0"/>
                <a:cs typeface="Times New Roman" pitchFamily="18" charset="0"/>
              </a:rPr>
              <a:t>Суперництво</a:t>
            </a:r>
            <a:r>
              <a:rPr lang="ru-RU" sz="2400" b="1" dirty="0" smtClean="0">
                <a:solidFill>
                  <a:schemeClr val="accent6">
                    <a:lumMod val="75000"/>
                  </a:schemeClr>
                </a:solidFill>
                <a:latin typeface="Times New Roman" pitchFamily="18" charset="0"/>
                <a:cs typeface="Times New Roman" pitchFamily="18" charset="0"/>
              </a:rPr>
              <a:t>, </a:t>
            </a:r>
            <a:r>
              <a:rPr lang="ru-RU" sz="2400" b="1" dirty="0" err="1" smtClean="0">
                <a:solidFill>
                  <a:schemeClr val="accent6">
                    <a:lumMod val="75000"/>
                  </a:schemeClr>
                </a:solidFill>
                <a:latin typeface="Times New Roman" pitchFamily="18" charset="0"/>
                <a:cs typeface="Times New Roman" pitchFamily="18" charset="0"/>
              </a:rPr>
              <a:t>конкуренція</a:t>
            </a:r>
            <a:r>
              <a:rPr lang="ru-RU" sz="2400" b="1" dirty="0" smtClean="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Нав’язувати</a:t>
            </a:r>
            <a:r>
              <a:rPr lang="ru-RU" sz="2400" dirty="0" smtClean="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свою точку </a:t>
            </a:r>
            <a:r>
              <a:rPr lang="ru-RU" sz="2400" dirty="0" err="1" smtClean="0">
                <a:solidFill>
                  <a:schemeClr val="accent6">
                    <a:lumMod val="75000"/>
                  </a:schemeClr>
                </a:solidFill>
                <a:latin typeface="Times New Roman" pitchFamily="18" charset="0"/>
                <a:cs typeface="Times New Roman" pitchFamily="18" charset="0"/>
              </a:rPr>
              <a:t>зору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будь-яким</a:t>
            </a:r>
            <a:r>
              <a:rPr lang="ru-RU" sz="2400" dirty="0" smtClean="0">
                <a:solidFill>
                  <a:schemeClr val="accent6">
                    <a:lumMod val="75000"/>
                  </a:schemeClr>
                </a:solidFill>
                <a:latin typeface="Times New Roman" pitchFamily="18" charset="0"/>
                <a:cs typeface="Times New Roman" pitchFamily="18" charset="0"/>
              </a:rPr>
              <a:t> способом. </a:t>
            </a:r>
            <a:r>
              <a:rPr lang="ru-RU" sz="2400" dirty="0" err="1" smtClean="0">
                <a:solidFill>
                  <a:schemeClr val="accent6">
                    <a:lumMod val="75000"/>
                  </a:schemeClr>
                </a:solidFill>
                <a:latin typeface="Times New Roman" pitchFamily="18" charset="0"/>
                <a:cs typeface="Times New Roman" pitchFamily="18" charset="0"/>
              </a:rPr>
              <a:t>Задовольняти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власні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цілі</a:t>
            </a:r>
            <a:r>
              <a:rPr lang="ru-RU" sz="2400" dirty="0" smtClean="0">
                <a:solidFill>
                  <a:schemeClr val="accent6">
                    <a:lumMod val="75000"/>
                  </a:schemeClr>
                </a:solidFill>
                <a:latin typeface="Times New Roman" pitchFamily="18" charset="0"/>
                <a:cs typeface="Times New Roman" pitchFamily="18" charset="0"/>
              </a:rPr>
              <a:t>, не </a:t>
            </a:r>
            <a:r>
              <a:rPr lang="ru-RU" sz="2400" dirty="0" err="1" smtClean="0">
                <a:solidFill>
                  <a:schemeClr val="accent6">
                    <a:lumMod val="75000"/>
                  </a:schemeClr>
                </a:solidFill>
                <a:latin typeface="Times New Roman" pitchFamily="18" charset="0"/>
                <a:cs typeface="Times New Roman" pitchFamily="18" charset="0"/>
              </a:rPr>
              <a:t>зважаючи</a:t>
            </a:r>
            <a:r>
              <a:rPr lang="ru-RU" sz="2400" dirty="0" smtClean="0">
                <a:solidFill>
                  <a:schemeClr val="accent6">
                    <a:lumMod val="75000"/>
                  </a:schemeClr>
                </a:solidFill>
                <a:latin typeface="Times New Roman" pitchFamily="18" charset="0"/>
                <a:cs typeface="Times New Roman" pitchFamily="18" charset="0"/>
              </a:rPr>
              <a:t> на </a:t>
            </a:r>
            <a:r>
              <a:rPr lang="ru-RU" sz="2400" dirty="0" err="1" smtClean="0">
                <a:solidFill>
                  <a:schemeClr val="accent6">
                    <a:lumMod val="75000"/>
                  </a:schemeClr>
                </a:solidFill>
                <a:latin typeface="Times New Roman" pitchFamily="18" charset="0"/>
                <a:cs typeface="Times New Roman" pitchFamily="18" charset="0"/>
              </a:rPr>
              <a:t>інтереси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інших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Тиснути</a:t>
            </a:r>
            <a:r>
              <a:rPr lang="ru-RU" sz="2400" dirty="0" smtClean="0">
                <a:solidFill>
                  <a:schemeClr val="accent6">
                    <a:lumMod val="75000"/>
                  </a:schemeClr>
                </a:solidFill>
                <a:latin typeface="Times New Roman" pitchFamily="18" charset="0"/>
                <a:cs typeface="Times New Roman" pitchFamily="18" charset="0"/>
              </a:rPr>
              <a:t> на </a:t>
            </a:r>
            <a:r>
              <a:rPr lang="ru-RU" sz="2400" dirty="0" err="1" smtClean="0">
                <a:solidFill>
                  <a:schemeClr val="accent6">
                    <a:lumMod val="75000"/>
                  </a:schemeClr>
                </a:solidFill>
                <a:latin typeface="Times New Roman" pitchFamily="18" charset="0"/>
                <a:cs typeface="Times New Roman" pitchFamily="18" charset="0"/>
              </a:rPr>
              <a:t>співрозмовника</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ображати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його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Учасник</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конфлікту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який</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тисне</a:t>
            </a:r>
            <a:r>
              <a:rPr lang="ru-RU" sz="2400" dirty="0" smtClean="0">
                <a:solidFill>
                  <a:schemeClr val="accent6">
                    <a:lumMod val="75000"/>
                  </a:schemeClr>
                </a:solidFill>
                <a:latin typeface="Times New Roman" pitchFamily="18" charset="0"/>
                <a:cs typeface="Times New Roman" pitchFamily="18" charset="0"/>
              </a:rPr>
              <a:t> на </a:t>
            </a:r>
            <a:r>
              <a:rPr lang="ru-RU" sz="2400" dirty="0" err="1" smtClean="0">
                <a:solidFill>
                  <a:schemeClr val="accent6">
                    <a:lumMod val="75000"/>
                  </a:schemeClr>
                </a:solidFill>
                <a:latin typeface="Times New Roman" pitchFamily="18" charset="0"/>
                <a:cs typeface="Times New Roman" pitchFamily="18" charset="0"/>
              </a:rPr>
              <a:t>іншого</a:t>
            </a:r>
            <a:r>
              <a:rPr lang="ru-RU" sz="2400" dirty="0" smtClean="0">
                <a:solidFill>
                  <a:schemeClr val="accent6">
                    <a:lumMod val="75000"/>
                  </a:schemeClr>
                </a:solidFill>
                <a:latin typeface="Times New Roman" pitchFamily="18" charset="0"/>
                <a:cs typeface="Times New Roman" pitchFamily="18" charset="0"/>
              </a:rPr>
              <a:t>, поводиться </a:t>
            </a:r>
            <a:r>
              <a:rPr lang="ru-RU" sz="2400" dirty="0" err="1" smtClean="0">
                <a:solidFill>
                  <a:schemeClr val="accent6">
                    <a:lumMod val="75000"/>
                  </a:schemeClr>
                </a:solidFill>
                <a:latin typeface="Times New Roman" pitchFamily="18" charset="0"/>
                <a:cs typeface="Times New Roman" pitchFamily="18" charset="0"/>
              </a:rPr>
              <a:t>агресивно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витрачає</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багато</a:t>
            </a:r>
            <a:r>
              <a:rPr lang="ru-RU" sz="2400" dirty="0" smtClean="0">
                <a:solidFill>
                  <a:schemeClr val="accent6">
                    <a:lumMod val="75000"/>
                  </a:schemeClr>
                </a:solidFill>
                <a:latin typeface="Times New Roman" pitchFamily="18" charset="0"/>
                <a:cs typeface="Times New Roman" pitchFamily="18" charset="0"/>
              </a:rPr>
              <a:t> сил </a:t>
            </a:r>
            <a:r>
              <a:rPr lang="ru-RU" sz="2400" dirty="0" err="1" smtClean="0">
                <a:solidFill>
                  <a:schemeClr val="accent6">
                    <a:lumMod val="75000"/>
                  </a:schemeClr>
                </a:solidFill>
                <a:latin typeface="Times New Roman" pitchFamily="18" charset="0"/>
                <a:cs typeface="Times New Roman" pitchFamily="18" charset="0"/>
              </a:rPr>
              <a:t>і</a:t>
            </a:r>
            <a:r>
              <a:rPr lang="ru-RU" sz="2400" dirty="0" smtClean="0">
                <a:solidFill>
                  <a:schemeClr val="accent6">
                    <a:lumMod val="75000"/>
                  </a:schemeClr>
                </a:solidFill>
                <a:latin typeface="Times New Roman" pitchFamily="18" charset="0"/>
                <a:cs typeface="Times New Roman" pitchFamily="18" charset="0"/>
              </a:rPr>
              <a:t> не </a:t>
            </a:r>
            <a:r>
              <a:rPr lang="ru-RU" sz="2400" dirty="0" err="1" smtClean="0">
                <a:solidFill>
                  <a:schemeClr val="accent6">
                    <a:lumMod val="75000"/>
                  </a:schemeClr>
                </a:solidFill>
                <a:latin typeface="Times New Roman" pitchFamily="18" charset="0"/>
                <a:cs typeface="Times New Roman" pitchFamily="18" charset="0"/>
              </a:rPr>
              <a:t>відчуває</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задоволення</a:t>
            </a:r>
            <a:r>
              <a:rPr lang="ru-RU" sz="2400" dirty="0" smtClean="0">
                <a:solidFill>
                  <a:schemeClr val="accent6">
                    <a:lumMod val="75000"/>
                  </a:schemeClr>
                </a:solidFill>
                <a:latin typeface="Times New Roman" pitchFamily="18" charset="0"/>
                <a:cs typeface="Times New Roman" pitchFamily="18" charset="0"/>
              </a:rPr>
              <a:t>.</a:t>
            </a:r>
          </a:p>
          <a:p>
            <a:r>
              <a:rPr lang="ru-RU" sz="2400" dirty="0" smtClean="0">
                <a:solidFill>
                  <a:schemeClr val="accent6">
                    <a:lumMod val="75000"/>
                  </a:schemeClr>
                </a:solidFill>
                <a:latin typeface="Times New Roman" pitchFamily="18" charset="0"/>
                <a:cs typeface="Times New Roman" pitchFamily="18" charset="0"/>
              </a:rPr>
              <a:t/>
            </a:r>
            <a:br>
              <a:rPr lang="ru-RU" sz="2400" dirty="0" smtClean="0">
                <a:solidFill>
                  <a:schemeClr val="accent6">
                    <a:lumMod val="75000"/>
                  </a:schemeClr>
                </a:solidFill>
                <a:latin typeface="Times New Roman" pitchFamily="18" charset="0"/>
                <a:cs typeface="Times New Roman" pitchFamily="18" charset="0"/>
              </a:rPr>
            </a:br>
            <a:r>
              <a:rPr lang="ru-RU" sz="2400" b="1" dirty="0" err="1" smtClean="0">
                <a:solidFill>
                  <a:schemeClr val="accent6">
                    <a:lumMod val="75000"/>
                  </a:schemeClr>
                </a:solidFill>
                <a:latin typeface="Times New Roman" pitchFamily="18" charset="0"/>
                <a:cs typeface="Times New Roman" pitchFamily="18" charset="0"/>
              </a:rPr>
              <a:t>Компроміс</a:t>
            </a:r>
            <a:r>
              <a:rPr lang="ru-RU" sz="2400" b="1" dirty="0" smtClean="0">
                <a:solidFill>
                  <a:schemeClr val="accent6">
                    <a:lumMod val="75000"/>
                  </a:schemeClr>
                </a:solidFill>
                <a:latin typeface="Times New Roman" pitchFamily="18" charset="0"/>
                <a:cs typeface="Times New Roman" pitchFamily="18" charset="0"/>
              </a:rPr>
              <a:t>, </a:t>
            </a:r>
            <a:r>
              <a:rPr lang="ru-RU" sz="2400" b="1" dirty="0" err="1" smtClean="0">
                <a:solidFill>
                  <a:schemeClr val="accent6">
                    <a:lumMod val="75000"/>
                  </a:schemeClr>
                </a:solidFill>
                <a:latin typeface="Times New Roman" pitchFamily="18" charset="0"/>
                <a:cs typeface="Times New Roman" pitchFamily="18" charset="0"/>
              </a:rPr>
              <a:t>уміння</a:t>
            </a:r>
            <a:r>
              <a:rPr lang="ru-RU" sz="2400" b="1" dirty="0" smtClean="0">
                <a:solidFill>
                  <a:schemeClr val="accent6">
                    <a:lumMod val="75000"/>
                  </a:schemeClr>
                </a:solidFill>
                <a:latin typeface="Times New Roman" pitchFamily="18" charset="0"/>
                <a:cs typeface="Times New Roman" pitchFamily="18" charset="0"/>
              </a:rPr>
              <a:t> </a:t>
            </a:r>
            <a:r>
              <a:rPr lang="ru-RU" sz="2400" b="1" dirty="0" err="1" smtClean="0">
                <a:solidFill>
                  <a:schemeClr val="accent6">
                    <a:lumMod val="75000"/>
                  </a:schemeClr>
                </a:solidFill>
                <a:latin typeface="Times New Roman" pitchFamily="18" charset="0"/>
                <a:cs typeface="Times New Roman" pitchFamily="18" charset="0"/>
              </a:rPr>
              <a:t>домовлятися</a:t>
            </a:r>
            <a:r>
              <a:rPr lang="ru-RU" sz="2400" b="1" dirty="0" smtClean="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Порозуміння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досягнуте</a:t>
            </a:r>
            <a:r>
              <a:rPr lang="ru-RU" sz="2400" dirty="0" smtClean="0">
                <a:solidFill>
                  <a:schemeClr val="accent6">
                    <a:lumMod val="75000"/>
                  </a:schemeClr>
                </a:solidFill>
                <a:latin typeface="Times New Roman" pitchFamily="18" charset="0"/>
                <a:cs typeface="Times New Roman" pitchFamily="18" charset="0"/>
              </a:rPr>
              <a:t> шляхом </a:t>
            </a:r>
            <a:r>
              <a:rPr lang="ru-RU" sz="2400" dirty="0" err="1" smtClean="0">
                <a:solidFill>
                  <a:schemeClr val="accent6">
                    <a:lumMod val="75000"/>
                  </a:schemeClr>
                </a:solidFill>
                <a:latin typeface="Times New Roman" pitchFamily="18" charset="0"/>
                <a:cs typeface="Times New Roman" pitchFamily="18" charset="0"/>
              </a:rPr>
              <a:t>взаємних</a:t>
            </a:r>
            <a:r>
              <a:rPr lang="ru-RU" sz="2400" dirty="0" smtClean="0">
                <a:solidFill>
                  <a:schemeClr val="accent6">
                    <a:lumMod val="75000"/>
                  </a:schemeClr>
                </a:solidFill>
                <a:latin typeface="Times New Roman" pitchFamily="18" charset="0"/>
                <a:cs typeface="Times New Roman" pitchFamily="18" charset="0"/>
              </a:rPr>
              <a:t> поступок. </a:t>
            </a:r>
            <a:r>
              <a:rPr lang="ru-RU" sz="2400" dirty="0" err="1" smtClean="0">
                <a:solidFill>
                  <a:schemeClr val="accent6">
                    <a:lumMod val="75000"/>
                  </a:schemeClr>
                </a:solidFill>
                <a:latin typeface="Times New Roman" pitchFamily="18" charset="0"/>
                <a:cs typeface="Times New Roman" pitchFamily="18" charset="0"/>
              </a:rPr>
              <a:t>Шукати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рішення</a:t>
            </a:r>
            <a:r>
              <a:rPr lang="ru-RU" sz="2400" dirty="0" smtClean="0">
                <a:solidFill>
                  <a:schemeClr val="accent6">
                    <a:lumMod val="75000"/>
                  </a:schemeClr>
                </a:solidFill>
                <a:latin typeface="Times New Roman" pitchFamily="18" charset="0"/>
                <a:cs typeface="Times New Roman" pitchFamily="18" charset="0"/>
              </a:rPr>
              <a:t>, яке </a:t>
            </a:r>
            <a:r>
              <a:rPr lang="ru-RU" sz="2400" dirty="0" err="1" smtClean="0">
                <a:solidFill>
                  <a:schemeClr val="accent6">
                    <a:lumMod val="75000"/>
                  </a:schemeClr>
                </a:solidFill>
                <a:latin typeface="Times New Roman" pitchFamily="18" charset="0"/>
                <a:cs typeface="Times New Roman" pitchFamily="18" charset="0"/>
              </a:rPr>
              <a:t>влаштовує</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всіх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Визнати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слушність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деяких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вимог</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відмовляючись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від</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взаємних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претензій</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Зберігати</a:t>
            </a:r>
            <a:r>
              <a:rPr lang="ru-RU" sz="2400" dirty="0" smtClean="0">
                <a:solidFill>
                  <a:schemeClr val="accent6">
                    <a:lumMod val="75000"/>
                  </a:schemeClr>
                </a:solidFill>
                <a:latin typeface="Times New Roman" pitchFamily="18" charset="0"/>
                <a:cs typeface="Times New Roman" pitchFamily="18" charset="0"/>
              </a:rPr>
              <a:t> здоров</a:t>
            </a:r>
            <a:r>
              <a:rPr lang="en-US" sz="2400" dirty="0" smtClean="0">
                <a:solidFill>
                  <a:schemeClr val="accent6">
                    <a:lumMod val="75000"/>
                  </a:schemeClr>
                </a:solidFill>
                <a:latin typeface="Times New Roman" pitchFamily="18" charset="0"/>
                <a:cs typeface="Times New Roman" pitchFamily="18" charset="0"/>
              </a:rPr>
              <a:t>’</a:t>
            </a:r>
            <a:r>
              <a:rPr lang="uk-UA" sz="2400" dirty="0" smtClean="0">
                <a:solidFill>
                  <a:schemeClr val="accent6">
                    <a:lumMod val="75000"/>
                  </a:schemeClr>
                </a:solidFill>
                <a:latin typeface="Times New Roman" pitchFamily="18" charset="0"/>
                <a:cs typeface="Times New Roman" pitchFamily="18" charset="0"/>
              </a:rPr>
              <a:t>я і добрі стосунки. Виграють усі.</a:t>
            </a:r>
            <a:r>
              <a:rPr lang="ru-RU" sz="2400" dirty="0" smtClean="0">
                <a:solidFill>
                  <a:schemeClr val="accent6">
                    <a:lumMod val="75000"/>
                  </a:schemeClr>
                </a:solidFill>
                <a:latin typeface="Times New Roman" pitchFamily="18" charset="0"/>
                <a:cs typeface="Times New Roman" pitchFamily="18" charset="0"/>
              </a:rPr>
              <a:t> </a:t>
            </a:r>
            <a:r>
              <a:rPr lang="ru-RU" sz="2400" dirty="0" smtClean="0">
                <a:solidFill>
                  <a:schemeClr val="accent6">
                    <a:lumMod val="50000"/>
                  </a:schemeClr>
                </a:solidFill>
                <a:latin typeface="Times New Roman" pitchFamily="18" charset="0"/>
                <a:cs typeface="Times New Roman" pitchFamily="18" charset="0"/>
              </a:rPr>
              <a:t/>
            </a:r>
            <a:br>
              <a:rPr lang="ru-RU" sz="2400" dirty="0" smtClean="0">
                <a:solidFill>
                  <a:schemeClr val="accent6">
                    <a:lumMod val="50000"/>
                  </a:schemeClr>
                </a:solidFill>
                <a:latin typeface="Times New Roman" pitchFamily="18" charset="0"/>
                <a:cs typeface="Times New Roman" pitchFamily="18" charset="0"/>
              </a:rPr>
            </a:br>
            <a:r>
              <a:rPr lang="ru-RU" sz="2400" dirty="0" smtClean="0">
                <a:solidFill>
                  <a:schemeClr val="accent6">
                    <a:lumMod val="50000"/>
                  </a:schemeClr>
                </a:solidFill>
                <a:latin typeface="Times New Roman" pitchFamily="18" charset="0"/>
                <a:cs typeface="Times New Roman" pitchFamily="18" charset="0"/>
              </a:rPr>
              <a:t/>
            </a:r>
            <a:br>
              <a:rPr lang="ru-RU" sz="2400" dirty="0" smtClean="0">
                <a:solidFill>
                  <a:schemeClr val="accent6">
                    <a:lumMod val="50000"/>
                  </a:schemeClr>
                </a:solidFill>
                <a:latin typeface="Times New Roman" pitchFamily="18" charset="0"/>
                <a:cs typeface="Times New Roman" pitchFamily="18" charset="0"/>
              </a:rPr>
            </a:br>
            <a:endParaRPr lang="ru-RU" sz="2400" dirty="0">
              <a:solidFill>
                <a:schemeClr val="accent6">
                  <a:lumMod val="50000"/>
                </a:schemeClr>
              </a:solidFill>
              <a:latin typeface="Times New Roman" pitchFamily="18" charset="0"/>
              <a:cs typeface="Times New Roman" pitchFamily="18" charset="0"/>
            </a:endParaRPr>
          </a:p>
        </p:txBody>
      </p:sp>
      <p:pic>
        <p:nvPicPr>
          <p:cNvPr id="7" name="Рисунок 6"/>
          <p:cNvPicPr>
            <a:picLocks noChangeAspect="1"/>
          </p:cNvPicPr>
          <p:nvPr/>
        </p:nvPicPr>
        <p:blipFill>
          <a:blip r:embed="rId3">
            <a:extLst>
              <a:ext uri="{BEBA8EAE-BF5A-486C-A8C5-ECC9F3942E4B}">
                <a14:imgProps xmlns:a14="http://schemas.microsoft.com/office/drawing/2010/main" xmlns="">
                  <a14:imgLayer r:embed="rId4">
                    <a14:imgEffect>
                      <a14:backgroundRemoval t="1750" b="90000" l="10000" r="90000">
                        <a14:foregroundMark x1="22250" y1="20000" x2="22250" y2="20000"/>
                        <a14:foregroundMark x1="25000" y1="16500" x2="25000" y2="16500"/>
                        <a14:foregroundMark x1="18250" y1="17000" x2="18250" y2="17000"/>
                        <a14:foregroundMark x1="14750" y1="22750" x2="14750" y2="22750"/>
                        <a14:foregroundMark x1="73500" y1="20500" x2="73500" y2="20500"/>
                        <a14:foregroundMark x1="71250" y1="19750" x2="71250" y2="19750"/>
                        <a14:foregroundMark x1="71750" y1="18250" x2="71750" y2="18250"/>
                        <a14:foregroundMark x1="69500" y1="18750" x2="69500" y2="18750"/>
                        <a14:foregroundMark x1="81000" y1="58000" x2="81000" y2="58000"/>
                        <a14:foregroundMark x1="73750" y1="19500" x2="73750" y2="19500"/>
                        <a14:foregroundMark x1="77750" y1="18250" x2="77750" y2="18250"/>
                        <a14:backgroundMark x1="42750" y1="86750" x2="42750" y2="86750"/>
                        <a14:backgroundMark x1="73750" y1="54750" x2="73750" y2="54750"/>
                      </a14:backgroundRemoval>
                    </a14:imgEffect>
                  </a14:imgLayer>
                </a14:imgProps>
              </a:ext>
              <a:ext uri="{28A0092B-C50C-407E-A947-70E740481C1C}">
                <a14:useLocalDpi xmlns:a14="http://schemas.microsoft.com/office/drawing/2010/main" xmlns="" val="0"/>
              </a:ext>
            </a:extLst>
          </a:blip>
          <a:stretch>
            <a:fillRect/>
          </a:stretch>
        </p:blipFill>
        <p:spPr>
          <a:xfrm>
            <a:off x="217714" y="0"/>
            <a:ext cx="2242458" cy="1807029"/>
          </a:xfrm>
          <a:prstGeom prst="rect">
            <a:avLst/>
          </a:prstGeom>
          <a:effectLst>
            <a:glow rad="63500">
              <a:schemeClr val="accent1">
                <a:satMod val="175000"/>
                <a:alpha val="40000"/>
              </a:schemeClr>
            </a:glow>
          </a:effectLst>
        </p:spPr>
      </p:pic>
      <p:pic>
        <p:nvPicPr>
          <p:cNvPr id="11" name="Рисунок 10"/>
          <p:cNvPicPr>
            <a:picLocks noChangeAspect="1"/>
          </p:cNvPicPr>
          <p:nvPr/>
        </p:nvPicPr>
        <p:blipFill>
          <a:blip r:embed="rId5" cstate="print">
            <a:extLst>
              <a:ext uri="{BEBA8EAE-BF5A-486C-A8C5-ECC9F3942E4B}">
                <a14:imgProps xmlns:a14="http://schemas.microsoft.com/office/drawing/2010/main" xmlns="">
                  <a14:imgLayer r:embed="rId11">
                    <a14:imgEffect>
                      <a14:backgroundRemoval t="571" b="97004" l="9986" r="89872"/>
                    </a14:imgEffect>
                  </a14:imgLayer>
                </a14:imgProps>
              </a:ext>
              <a:ext uri="{28A0092B-C50C-407E-A947-70E740481C1C}">
                <a14:useLocalDpi xmlns:a14="http://schemas.microsoft.com/office/drawing/2010/main" xmlns="" val="0"/>
              </a:ext>
            </a:extLst>
          </a:blip>
          <a:stretch>
            <a:fillRect/>
          </a:stretch>
        </p:blipFill>
        <p:spPr>
          <a:xfrm>
            <a:off x="7226041" y="5159829"/>
            <a:ext cx="1613159" cy="1473098"/>
          </a:xfrm>
          <a:prstGeom prst="rect">
            <a:avLst/>
          </a:prstGeom>
          <a:effectLst>
            <a:glow rad="635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5" name="Прямоугольник 4"/>
          <p:cNvSpPr/>
          <p:nvPr/>
        </p:nvSpPr>
        <p:spPr>
          <a:xfrm>
            <a:off x="353961" y="796413"/>
            <a:ext cx="8583562" cy="5262979"/>
          </a:xfrm>
          <a:prstGeom prst="rect">
            <a:avLst/>
          </a:prstGeom>
        </p:spPr>
        <p:txBody>
          <a:bodyPr wrap="square">
            <a:spAutoFit/>
          </a:bodyPr>
          <a:lstStyle/>
          <a:p>
            <a:r>
              <a:rPr lang="ru-RU" sz="2400" b="1" dirty="0" err="1" smtClean="0">
                <a:solidFill>
                  <a:schemeClr val="accent6">
                    <a:lumMod val="75000"/>
                  </a:schemeClr>
                </a:solidFill>
                <a:latin typeface="Times New Roman" pitchFamily="18" charset="0"/>
                <a:cs typeface="Times New Roman" pitchFamily="18" charset="0"/>
              </a:rPr>
              <a:t>Пристосування</a:t>
            </a:r>
            <a:r>
              <a:rPr lang="ru-RU" sz="2400" b="1" dirty="0" smtClean="0">
                <a:solidFill>
                  <a:schemeClr val="accent6">
                    <a:lumMod val="75000"/>
                  </a:schemeClr>
                </a:solidFill>
                <a:latin typeface="Times New Roman" pitchFamily="18" charset="0"/>
                <a:cs typeface="Times New Roman" pitchFamily="18" charset="0"/>
              </a:rPr>
              <a:t> </a:t>
            </a:r>
            <a:r>
              <a:rPr lang="ru-RU" sz="2400" b="1" dirty="0" err="1" smtClean="0">
                <a:solidFill>
                  <a:schemeClr val="accent6">
                    <a:lumMod val="75000"/>
                  </a:schemeClr>
                </a:solidFill>
                <a:latin typeface="Times New Roman" pitchFamily="18" charset="0"/>
                <a:cs typeface="Times New Roman" pitchFamily="18" charset="0"/>
              </a:rPr>
              <a:t>або</a:t>
            </a:r>
            <a:r>
              <a:rPr lang="ru-RU" sz="2400" b="1" dirty="0" smtClean="0">
                <a:solidFill>
                  <a:schemeClr val="accent6">
                    <a:lumMod val="75000"/>
                  </a:schemeClr>
                </a:solidFill>
                <a:latin typeface="Times New Roman" pitchFamily="18" charset="0"/>
                <a:cs typeface="Times New Roman" pitchFamily="18" charset="0"/>
              </a:rPr>
              <a:t> поступка. </a:t>
            </a:r>
            <a:r>
              <a:rPr lang="ru-RU" sz="2400" dirty="0" smtClean="0">
                <a:solidFill>
                  <a:schemeClr val="accent6">
                    <a:lumMod val="75000"/>
                  </a:schemeClr>
                </a:solidFill>
                <a:latin typeface="Times New Roman" pitchFamily="18" charset="0"/>
                <a:cs typeface="Times New Roman" pitchFamily="18" charset="0"/>
              </a:rPr>
              <a:t>Одна сторона </a:t>
            </a:r>
            <a:r>
              <a:rPr lang="ru-RU" sz="2400" dirty="0" err="1" smtClean="0">
                <a:solidFill>
                  <a:schemeClr val="accent6">
                    <a:lumMod val="75000"/>
                  </a:schemeClr>
                </a:solidFill>
                <a:latin typeface="Times New Roman" pitchFamily="18" charset="0"/>
                <a:cs typeface="Times New Roman" pitchFamily="18" charset="0"/>
              </a:rPr>
              <a:t>вимушено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або</a:t>
            </a:r>
            <a:r>
              <a:rPr lang="ru-RU" sz="2400" b="1"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добровільно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погоджується</a:t>
            </a:r>
            <a:r>
              <a:rPr lang="ru-RU" sz="2400" dirty="0" smtClean="0">
                <a:solidFill>
                  <a:schemeClr val="accent6">
                    <a:lumMod val="75000"/>
                  </a:schemeClr>
                </a:solidFill>
                <a:latin typeface="Times New Roman" pitchFamily="18" charset="0"/>
                <a:cs typeface="Times New Roman" pitchFamily="18" charset="0"/>
              </a:rPr>
              <a:t> на все, </a:t>
            </a:r>
            <a:r>
              <a:rPr lang="ru-RU" sz="2400" dirty="0" err="1" smtClean="0">
                <a:solidFill>
                  <a:schemeClr val="accent6">
                    <a:lumMod val="75000"/>
                  </a:schemeClr>
                </a:solidFill>
                <a:latin typeface="Times New Roman" pitchFamily="18" charset="0"/>
                <a:cs typeface="Times New Roman" pitchFamily="18" charset="0"/>
              </a:rPr>
              <a:t>ігнорує</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власні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інтереси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робить</a:t>
            </a:r>
            <a:r>
              <a:rPr lang="ru-RU" sz="2400" dirty="0" smtClean="0">
                <a:solidFill>
                  <a:schemeClr val="accent6">
                    <a:lumMod val="75000"/>
                  </a:schemeClr>
                </a:solidFill>
                <a:latin typeface="Times New Roman" pitchFamily="18" charset="0"/>
                <a:cs typeface="Times New Roman" pitchFamily="18" charset="0"/>
              </a:rPr>
              <a:t> те, </a:t>
            </a:r>
            <a:r>
              <a:rPr lang="ru-RU" sz="2400" dirty="0" err="1" smtClean="0">
                <a:solidFill>
                  <a:schemeClr val="accent6">
                    <a:lumMod val="75000"/>
                  </a:schemeClr>
                </a:solidFill>
                <a:latin typeface="Times New Roman" pitchFamily="18" charset="0"/>
                <a:cs typeface="Times New Roman" pitchFamily="18" charset="0"/>
              </a:rPr>
              <a:t>що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вирішать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інші</a:t>
            </a:r>
            <a:r>
              <a:rPr lang="ru-RU" sz="2400" dirty="0" smtClean="0">
                <a:solidFill>
                  <a:schemeClr val="accent6">
                    <a:lumMod val="75000"/>
                  </a:schemeClr>
                </a:solidFill>
                <a:latin typeface="Times New Roman" pitchFamily="18" charset="0"/>
                <a:cs typeface="Times New Roman" pitchFamily="18" charset="0"/>
              </a:rPr>
              <a:t>. За </a:t>
            </a:r>
            <a:r>
              <a:rPr lang="ru-RU" sz="2400" dirty="0" err="1" smtClean="0">
                <a:solidFill>
                  <a:schemeClr val="accent6">
                    <a:lumMod val="75000"/>
                  </a:schemeClr>
                </a:solidFill>
                <a:latin typeface="Times New Roman" pitchFamily="18" charset="0"/>
                <a:cs typeface="Times New Roman" pitchFamily="18" charset="0"/>
              </a:rPr>
              <a:t>такої</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позиції</a:t>
            </a:r>
            <a:r>
              <a:rPr lang="ru-RU" sz="2400" dirty="0" smtClean="0">
                <a:solidFill>
                  <a:schemeClr val="accent6">
                    <a:lumMod val="75000"/>
                  </a:schemeClr>
                </a:solidFill>
                <a:latin typeface="Times New Roman" pitchFamily="18" charset="0"/>
                <a:cs typeface="Times New Roman" pitchFamily="18" charset="0"/>
              </a:rPr>
              <a:t> одного </a:t>
            </a:r>
            <a:r>
              <a:rPr lang="ru-RU" sz="2400" dirty="0" err="1" smtClean="0">
                <a:solidFill>
                  <a:schemeClr val="accent6">
                    <a:lumMod val="75000"/>
                  </a:schemeClr>
                </a:solidFill>
                <a:latin typeface="Times New Roman" pitchFamily="18" charset="0"/>
                <a:cs typeface="Times New Roman" pitchFamily="18" charset="0"/>
              </a:rPr>
              <a:t>з</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учасників</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конфлікту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інший</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може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виграти</a:t>
            </a:r>
            <a:r>
              <a:rPr lang="ru-RU" sz="2400" dirty="0" smtClean="0">
                <a:solidFill>
                  <a:schemeClr val="accent6">
                    <a:lumMod val="75000"/>
                  </a:schemeClr>
                </a:solidFill>
                <a:latin typeface="Times New Roman" pitchFamily="18" charset="0"/>
                <a:cs typeface="Times New Roman" pitchFamily="18" charset="0"/>
              </a:rPr>
              <a:t>.</a:t>
            </a:r>
            <a:r>
              <a:rPr lang="ru-RU" sz="2400" dirty="0" smtClean="0">
                <a:solidFill>
                  <a:schemeClr val="accent6">
                    <a:lumMod val="75000"/>
                  </a:schemeClr>
                </a:solidFill>
                <a:latin typeface="Times New Roman" pitchFamily="18" charset="0"/>
                <a:cs typeface="Times New Roman" pitchFamily="18" charset="0"/>
              </a:rPr>
              <a:t> </a:t>
            </a:r>
            <a:br>
              <a:rPr lang="ru-RU" sz="2400" dirty="0" smtClean="0">
                <a:solidFill>
                  <a:schemeClr val="accent6">
                    <a:lumMod val="75000"/>
                  </a:schemeClr>
                </a:solidFill>
                <a:latin typeface="Times New Roman" pitchFamily="18" charset="0"/>
                <a:cs typeface="Times New Roman" pitchFamily="18" charset="0"/>
              </a:rPr>
            </a:br>
            <a:r>
              <a:rPr lang="ru-RU" sz="2400" dirty="0" smtClean="0">
                <a:solidFill>
                  <a:schemeClr val="accent6">
                    <a:lumMod val="75000"/>
                  </a:schemeClr>
                </a:solidFill>
                <a:latin typeface="Times New Roman" pitchFamily="18" charset="0"/>
                <a:cs typeface="Times New Roman" pitchFamily="18" charset="0"/>
              </a:rPr>
              <a:t/>
            </a:r>
            <a:br>
              <a:rPr lang="ru-RU" sz="2400" dirty="0" smtClean="0">
                <a:solidFill>
                  <a:schemeClr val="accent6">
                    <a:lumMod val="75000"/>
                  </a:schemeClr>
                </a:solidFill>
                <a:latin typeface="Times New Roman" pitchFamily="18" charset="0"/>
                <a:cs typeface="Times New Roman" pitchFamily="18" charset="0"/>
              </a:rPr>
            </a:br>
            <a:r>
              <a:rPr lang="ru-RU" sz="2400" b="1" dirty="0" err="1" smtClean="0">
                <a:solidFill>
                  <a:schemeClr val="accent6">
                    <a:lumMod val="75000"/>
                  </a:schemeClr>
                </a:solidFill>
                <a:latin typeface="Times New Roman" pitchFamily="18" charset="0"/>
                <a:cs typeface="Times New Roman" pitchFamily="18" charset="0"/>
              </a:rPr>
              <a:t>Ухиляння</a:t>
            </a:r>
            <a:r>
              <a:rPr lang="ru-RU" sz="2400" b="1" dirty="0" smtClean="0">
                <a:solidFill>
                  <a:schemeClr val="accent6">
                    <a:lumMod val="75000"/>
                  </a:schemeClr>
                </a:solidFill>
                <a:latin typeface="Times New Roman" pitchFamily="18" charset="0"/>
                <a:cs typeface="Times New Roman" pitchFamily="18" charset="0"/>
              </a:rPr>
              <a:t> </a:t>
            </a:r>
            <a:r>
              <a:rPr lang="ru-RU" sz="2400" b="1" dirty="0" err="1" smtClean="0">
                <a:solidFill>
                  <a:schemeClr val="accent6">
                    <a:lumMod val="75000"/>
                  </a:schemeClr>
                </a:solidFill>
                <a:latin typeface="Times New Roman" pitchFamily="18" charset="0"/>
                <a:cs typeface="Times New Roman" pitchFamily="18" charset="0"/>
              </a:rPr>
              <a:t>від</a:t>
            </a:r>
            <a:r>
              <a:rPr lang="ru-RU" sz="2400" b="1" dirty="0" smtClean="0">
                <a:solidFill>
                  <a:schemeClr val="accent6">
                    <a:lumMod val="75000"/>
                  </a:schemeClr>
                </a:solidFill>
                <a:latin typeface="Times New Roman" pitchFamily="18" charset="0"/>
                <a:cs typeface="Times New Roman" pitchFamily="18" charset="0"/>
              </a:rPr>
              <a:t> </a:t>
            </a:r>
            <a:r>
              <a:rPr lang="ru-RU" sz="2400" b="1" dirty="0" err="1" smtClean="0">
                <a:solidFill>
                  <a:schemeClr val="accent6">
                    <a:lumMod val="75000"/>
                  </a:schemeClr>
                </a:solidFill>
                <a:latin typeface="Times New Roman" pitchFamily="18" charset="0"/>
                <a:cs typeface="Times New Roman" pitchFamily="18" charset="0"/>
              </a:rPr>
              <a:t>конфлікту</a:t>
            </a:r>
            <a:r>
              <a:rPr lang="ru-RU" sz="2400" dirty="0" smtClean="0">
                <a:solidFill>
                  <a:schemeClr val="accent6">
                    <a:lumMod val="75000"/>
                  </a:schemeClr>
                </a:solidFill>
                <a:latin typeface="Times New Roman" pitchFamily="18" charset="0"/>
                <a:cs typeface="Times New Roman" pitchFamily="18" charset="0"/>
              </a:rPr>
              <a:t>.</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Зволікати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розв</a:t>
            </a:r>
            <a:r>
              <a:rPr lang="en-US" sz="2400" dirty="0" smtClean="0">
                <a:solidFill>
                  <a:schemeClr val="accent6">
                    <a:lumMod val="75000"/>
                  </a:schemeClr>
                </a:solidFill>
                <a:latin typeface="Times New Roman" pitchFamily="18" charset="0"/>
                <a:cs typeface="Times New Roman" pitchFamily="18" charset="0"/>
              </a:rPr>
              <a:t>’</a:t>
            </a:r>
            <a:r>
              <a:rPr lang="uk-UA" sz="2400" dirty="0" err="1" smtClean="0">
                <a:solidFill>
                  <a:schemeClr val="accent6">
                    <a:lumMod val="75000"/>
                  </a:schemeClr>
                </a:solidFill>
                <a:latin typeface="Times New Roman" pitchFamily="18" charset="0"/>
                <a:cs typeface="Times New Roman" pitchFamily="18" charset="0"/>
              </a:rPr>
              <a:t>язанням</a:t>
            </a:r>
            <a:r>
              <a:rPr lang="uk-UA" sz="2400" dirty="0" smtClean="0">
                <a:solidFill>
                  <a:schemeClr val="accent6">
                    <a:lumMod val="75000"/>
                  </a:schemeClr>
                </a:solidFill>
                <a:latin typeface="Times New Roman" pitchFamily="18" charset="0"/>
                <a:cs typeface="Times New Roman" pitchFamily="18" charset="0"/>
              </a:rPr>
              <a:t> проблеми. Ігнорувати її вирішення. У таких випадках стосунки іноді розриваються. Програють усі.</a:t>
            </a:r>
            <a:r>
              <a:rPr lang="ru-RU" sz="2400" dirty="0" smtClean="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
            </a:r>
            <a:br>
              <a:rPr lang="ru-RU" sz="2400" dirty="0" smtClean="0">
                <a:solidFill>
                  <a:schemeClr val="accent6">
                    <a:lumMod val="75000"/>
                  </a:schemeClr>
                </a:solidFill>
                <a:latin typeface="Times New Roman" pitchFamily="18" charset="0"/>
                <a:cs typeface="Times New Roman" pitchFamily="18" charset="0"/>
              </a:rPr>
            </a:br>
            <a:r>
              <a:rPr lang="ru-RU" sz="2400" dirty="0" smtClean="0">
                <a:solidFill>
                  <a:schemeClr val="accent6">
                    <a:lumMod val="75000"/>
                  </a:schemeClr>
                </a:solidFill>
                <a:latin typeface="Times New Roman" pitchFamily="18" charset="0"/>
                <a:cs typeface="Times New Roman" pitchFamily="18" charset="0"/>
              </a:rPr>
              <a:t/>
            </a:r>
            <a:br>
              <a:rPr lang="ru-RU" sz="2400" dirty="0" smtClean="0">
                <a:solidFill>
                  <a:schemeClr val="accent6">
                    <a:lumMod val="75000"/>
                  </a:schemeClr>
                </a:solidFill>
                <a:latin typeface="Times New Roman" pitchFamily="18" charset="0"/>
                <a:cs typeface="Times New Roman" pitchFamily="18" charset="0"/>
              </a:rPr>
            </a:br>
            <a:r>
              <a:rPr lang="ru-RU" sz="2400" b="1" dirty="0" err="1" smtClean="0">
                <a:solidFill>
                  <a:schemeClr val="accent6">
                    <a:lumMod val="75000"/>
                  </a:schemeClr>
                </a:solidFill>
                <a:latin typeface="Times New Roman" pitchFamily="18" charset="0"/>
                <a:cs typeface="Times New Roman" pitchFamily="18" charset="0"/>
              </a:rPr>
              <a:t>Співробітництво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Обговорити</a:t>
            </a:r>
            <a:r>
              <a:rPr lang="ru-RU" sz="2400" dirty="0" smtClean="0">
                <a:solidFill>
                  <a:schemeClr val="accent6">
                    <a:lumMod val="75000"/>
                  </a:schemeClr>
                </a:solidFill>
                <a:latin typeface="Times New Roman" pitchFamily="18" charset="0"/>
                <a:cs typeface="Times New Roman" pitchFamily="18" charset="0"/>
              </a:rPr>
              <a:t> проблему. </a:t>
            </a:r>
            <a:r>
              <a:rPr lang="ru-RU" sz="2400" dirty="0" err="1" smtClean="0">
                <a:solidFill>
                  <a:schemeClr val="accent6">
                    <a:lumMod val="75000"/>
                  </a:schemeClr>
                </a:solidFill>
                <a:latin typeface="Times New Roman" pitchFamily="18" charset="0"/>
                <a:cs typeface="Times New Roman" pitchFamily="18" charset="0"/>
              </a:rPr>
              <a:t>Намагатися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зрозуміти</a:t>
            </a:r>
            <a:r>
              <a:rPr lang="ru-RU" sz="2400" dirty="0" smtClean="0">
                <a:solidFill>
                  <a:schemeClr val="accent6">
                    <a:lumMod val="75000"/>
                  </a:schemeClr>
                </a:solidFill>
                <a:latin typeface="Times New Roman" pitchFamily="18" charset="0"/>
                <a:cs typeface="Times New Roman" pitchFamily="18" charset="0"/>
              </a:rPr>
              <a:t> причину </a:t>
            </a:r>
            <a:r>
              <a:rPr lang="ru-RU" sz="2400" dirty="0" err="1" smtClean="0">
                <a:solidFill>
                  <a:schemeClr val="accent6">
                    <a:lumMod val="75000"/>
                  </a:schemeClr>
                </a:solidFill>
                <a:latin typeface="Times New Roman" pitchFamily="18" charset="0"/>
                <a:cs typeface="Times New Roman" pitchFamily="18" charset="0"/>
              </a:rPr>
              <a:t>винекнення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конфлікту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Підчас</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обговорення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поважати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одне</a:t>
            </a:r>
            <a:r>
              <a:rPr lang="ru-RU" sz="2400" dirty="0" smtClean="0">
                <a:solidFill>
                  <a:schemeClr val="accent6">
                    <a:lumMod val="75000"/>
                  </a:schemeClr>
                </a:solidFill>
                <a:latin typeface="Times New Roman" pitchFamily="18" charset="0"/>
                <a:cs typeface="Times New Roman" pitchFamily="18" charset="0"/>
              </a:rPr>
              <a:t> одного, </a:t>
            </a:r>
            <a:r>
              <a:rPr lang="ru-RU" sz="2400" dirty="0" err="1" smtClean="0">
                <a:solidFill>
                  <a:schemeClr val="accent6">
                    <a:lumMod val="75000"/>
                  </a:schemeClr>
                </a:solidFill>
                <a:latin typeface="Times New Roman" pitchFamily="18" charset="0"/>
                <a:cs typeface="Times New Roman" pitchFamily="18" charset="0"/>
              </a:rPr>
              <a:t>уважно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слухати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намагатися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зрозуміти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позицію</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інших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учасників</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конфлікту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Сприймати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іншу</a:t>
            </a:r>
            <a:r>
              <a:rPr lang="ru-RU" sz="2400" dirty="0" smtClean="0">
                <a:solidFill>
                  <a:schemeClr val="accent6">
                    <a:lumMod val="75000"/>
                  </a:schemeClr>
                </a:solidFill>
                <a:latin typeface="Times New Roman" pitchFamily="18" charset="0"/>
                <a:cs typeface="Times New Roman" pitchFamily="18" charset="0"/>
              </a:rPr>
              <a:t> сторону як союзника в </a:t>
            </a:r>
            <a:r>
              <a:rPr lang="ru-RU" sz="2400" dirty="0" err="1" smtClean="0">
                <a:solidFill>
                  <a:schemeClr val="accent6">
                    <a:lumMod val="75000"/>
                  </a:schemeClr>
                </a:solidFill>
                <a:latin typeface="Times New Roman" pitchFamily="18" charset="0"/>
                <a:cs typeface="Times New Roman" pitchFamily="18" charset="0"/>
              </a:rPr>
              <a:t>пошуках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розв</a:t>
            </a:r>
            <a:r>
              <a:rPr lang="en-US" sz="2400" dirty="0" smtClean="0">
                <a:solidFill>
                  <a:schemeClr val="accent6">
                    <a:lumMod val="75000"/>
                  </a:schemeClr>
                </a:solidFill>
                <a:latin typeface="Times New Roman" pitchFamily="18" charset="0"/>
                <a:cs typeface="Times New Roman" pitchFamily="18" charset="0"/>
              </a:rPr>
              <a:t>’</a:t>
            </a:r>
            <a:r>
              <a:rPr lang="uk-UA" sz="2400" dirty="0" err="1" smtClean="0">
                <a:solidFill>
                  <a:schemeClr val="accent6">
                    <a:lumMod val="75000"/>
                  </a:schemeClr>
                </a:solidFill>
                <a:latin typeface="Times New Roman" pitchFamily="18" charset="0"/>
                <a:cs typeface="Times New Roman" pitchFamily="18" charset="0"/>
              </a:rPr>
              <a:t>язання</a:t>
            </a:r>
            <a:r>
              <a:rPr lang="uk-UA" sz="2400" dirty="0" smtClean="0">
                <a:solidFill>
                  <a:schemeClr val="accent6">
                    <a:lumMod val="75000"/>
                  </a:schemeClr>
                </a:solidFill>
                <a:latin typeface="Times New Roman" pitchFamily="18" charset="0"/>
                <a:cs typeface="Times New Roman" pitchFamily="18" charset="0"/>
              </a:rPr>
              <a:t> проблеми.</a:t>
            </a:r>
            <a:r>
              <a:rPr lang="ru-RU" sz="2400" dirty="0" smtClean="0">
                <a:solidFill>
                  <a:schemeClr val="accent6">
                    <a:lumMod val="75000"/>
                  </a:schemeClr>
                </a:solidFill>
                <a:latin typeface="Times New Roman" pitchFamily="18" charset="0"/>
                <a:cs typeface="Times New Roman" pitchFamily="18" charset="0"/>
              </a:rPr>
              <a:t> </a:t>
            </a:r>
            <a:endParaRPr lang="ru-RU" sz="24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5" name="Заголовок 4"/>
          <p:cNvSpPr>
            <a:spLocks noGrp="1"/>
          </p:cNvSpPr>
          <p:nvPr>
            <p:ph type="title"/>
          </p:nvPr>
        </p:nvSpPr>
        <p:spPr>
          <a:xfrm>
            <a:off x="628650" y="365126"/>
            <a:ext cx="7886700" cy="973818"/>
          </a:xfrm>
        </p:spPr>
        <p:txBody>
          <a:bodyPr/>
          <a:lstStyle/>
          <a:p>
            <a:pPr algn="ctr"/>
            <a:r>
              <a:rPr lang="uk-UA" sz="3200" b="1" dirty="0" smtClean="0">
                <a:solidFill>
                  <a:schemeClr val="accent6">
                    <a:lumMod val="75000"/>
                  </a:schemeClr>
                </a:solidFill>
                <a:latin typeface="Times New Roman" pitchFamily="18" charset="0"/>
                <a:cs typeface="Times New Roman" pitchFamily="18" charset="0"/>
              </a:rPr>
              <a:t>Алгоритм прийняття рішен</a:t>
            </a:r>
            <a:r>
              <a:rPr lang="uk-UA" sz="3200" b="1" dirty="0" smtClean="0">
                <a:solidFill>
                  <a:schemeClr val="accent6">
                    <a:lumMod val="50000"/>
                  </a:schemeClr>
                </a:solidFill>
                <a:latin typeface="Times New Roman" pitchFamily="18" charset="0"/>
                <a:cs typeface="Times New Roman" pitchFamily="18" charset="0"/>
              </a:rPr>
              <a:t>ь</a:t>
            </a:r>
            <a:endParaRPr lang="ru-RU" sz="3200" b="1" dirty="0">
              <a:solidFill>
                <a:schemeClr val="accent6">
                  <a:lumMod val="50000"/>
                </a:schemeClr>
              </a:solidFill>
              <a:latin typeface="Times New Roman" pitchFamily="18" charset="0"/>
              <a:cs typeface="Times New Roman" pitchFamily="18" charset="0"/>
            </a:endParaRPr>
          </a:p>
        </p:txBody>
      </p:sp>
      <p:graphicFrame>
        <p:nvGraphicFramePr>
          <p:cNvPr id="6" name="Схема 5"/>
          <p:cNvGraphicFramePr/>
          <p:nvPr/>
        </p:nvGraphicFramePr>
        <p:xfrm>
          <a:off x="566058" y="1338944"/>
          <a:ext cx="7990114" cy="4898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628650" y="365126"/>
            <a:ext cx="7886700" cy="903236"/>
          </a:xfrm>
        </p:spPr>
        <p:txBody>
          <a:bodyPr/>
          <a:lstStyle/>
          <a:p>
            <a:pPr algn="ctr"/>
            <a:r>
              <a:rPr lang="uk-UA" sz="3200" b="1" dirty="0" smtClean="0">
                <a:solidFill>
                  <a:schemeClr val="accent6">
                    <a:lumMod val="75000"/>
                  </a:schemeClr>
                </a:solidFill>
                <a:latin typeface="Times New Roman" pitchFamily="18" charset="0"/>
                <a:cs typeface="Times New Roman" pitchFamily="18" charset="0"/>
              </a:rPr>
              <a:t>Вирішення конфлік</a:t>
            </a:r>
            <a:r>
              <a:rPr lang="uk-UA" sz="3200" b="1" dirty="0" smtClean="0">
                <a:solidFill>
                  <a:schemeClr val="accent6">
                    <a:lumMod val="50000"/>
                  </a:schemeClr>
                </a:solidFill>
                <a:latin typeface="Times New Roman" pitchFamily="18" charset="0"/>
                <a:cs typeface="Times New Roman" pitchFamily="18" charset="0"/>
              </a:rPr>
              <a:t>тів</a:t>
            </a:r>
            <a:endParaRPr lang="ru-RU" sz="3200" b="1" dirty="0">
              <a:solidFill>
                <a:schemeClr val="accent6">
                  <a:lumMod val="50000"/>
                </a:schemeClr>
              </a:solidFill>
              <a:latin typeface="Times New Roman" pitchFamily="18" charset="0"/>
              <a:cs typeface="Times New Roman" pitchFamily="18" charset="0"/>
            </a:endParaRPr>
          </a:p>
        </p:txBody>
      </p:sp>
      <p:sp>
        <p:nvSpPr>
          <p:cNvPr id="5" name="Прямоугольник 4"/>
          <p:cNvSpPr/>
          <p:nvPr/>
        </p:nvSpPr>
        <p:spPr>
          <a:xfrm>
            <a:off x="737419" y="1946787"/>
            <a:ext cx="7477433" cy="2831544"/>
          </a:xfrm>
          <a:prstGeom prst="rect">
            <a:avLst/>
          </a:prstGeom>
        </p:spPr>
        <p:txBody>
          <a:bodyPr wrap="square">
            <a:spAutoFit/>
          </a:bodyPr>
          <a:lstStyle/>
          <a:p>
            <a:r>
              <a:rPr lang="uk-UA" sz="3200" b="1" dirty="0" smtClean="0">
                <a:solidFill>
                  <a:schemeClr val="accent6">
                    <a:lumMod val="75000"/>
                  </a:schemeClr>
                </a:solidFill>
                <a:latin typeface="Times New Roman" pitchFamily="18" charset="0"/>
                <a:cs typeface="Times New Roman" pitchFamily="18" charset="0"/>
              </a:rPr>
              <a:t>Перш ніж сказати – порахуй до десяти,</a:t>
            </a:r>
          </a:p>
          <a:p>
            <a:r>
              <a:rPr lang="uk-UA" sz="3200" b="1" dirty="0" smtClean="0">
                <a:solidFill>
                  <a:schemeClr val="accent6">
                    <a:lumMod val="75000"/>
                  </a:schemeClr>
                </a:solidFill>
                <a:latin typeface="Times New Roman" pitchFamily="18" charset="0"/>
                <a:cs typeface="Times New Roman" pitchFamily="18" charset="0"/>
              </a:rPr>
              <a:t>Перш ніж образити – порахуй до ста,</a:t>
            </a:r>
          </a:p>
          <a:p>
            <a:r>
              <a:rPr lang="uk-UA" sz="3200" b="1" dirty="0" smtClean="0">
                <a:solidFill>
                  <a:schemeClr val="accent6">
                    <a:lumMod val="75000"/>
                  </a:schemeClr>
                </a:solidFill>
                <a:latin typeface="Times New Roman" pitchFamily="18" charset="0"/>
                <a:cs typeface="Times New Roman" pitchFamily="18" charset="0"/>
              </a:rPr>
              <a:t>Перш ніж ударити – порахуй до тисячі.</a:t>
            </a:r>
          </a:p>
          <a:p>
            <a:endParaRPr lang="uk-UA" sz="3200" b="1" dirty="0" smtClean="0">
              <a:solidFill>
                <a:schemeClr val="accent6">
                  <a:lumMod val="75000"/>
                </a:schemeClr>
              </a:solidFill>
              <a:latin typeface="Times New Roman" pitchFamily="18" charset="0"/>
              <a:cs typeface="Times New Roman" pitchFamily="18" charset="0"/>
            </a:endParaRPr>
          </a:p>
          <a:p>
            <a:pPr algn="r"/>
            <a:r>
              <a:rPr lang="uk-UA" sz="3200" b="1" dirty="0" smtClean="0">
                <a:solidFill>
                  <a:schemeClr val="accent6">
                    <a:lumMod val="75000"/>
                  </a:schemeClr>
                </a:solidFill>
                <a:latin typeface="Times New Roman" pitchFamily="18" charset="0"/>
                <a:cs typeface="Times New Roman" pitchFamily="18" charset="0"/>
              </a:rPr>
              <a:t>Народна мудрість</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628650" y="365125"/>
            <a:ext cx="7886700" cy="564023"/>
          </a:xfrm>
        </p:spPr>
        <p:txBody>
          <a:bodyPr/>
          <a:lstStyle/>
          <a:p>
            <a:pPr algn="ctr"/>
            <a:r>
              <a:rPr lang="uk-UA" sz="3200" b="1" dirty="0" smtClean="0">
                <a:solidFill>
                  <a:schemeClr val="accent6">
                    <a:lumMod val="75000"/>
                  </a:schemeClr>
                </a:solidFill>
                <a:latin typeface="Times New Roman" pitchFamily="18" charset="0"/>
                <a:cs typeface="Times New Roman" pitchFamily="18" charset="0"/>
              </a:rPr>
              <a:t>Анкета</a:t>
            </a:r>
            <a:endParaRPr lang="ru-RU" sz="3200" b="1" dirty="0">
              <a:solidFill>
                <a:schemeClr val="accent6">
                  <a:lumMod val="75000"/>
                </a:schemeClr>
              </a:solidFill>
              <a:latin typeface="Times New Roman" pitchFamily="18" charset="0"/>
              <a:cs typeface="Times New Roman" pitchFamily="18" charset="0"/>
            </a:endParaRPr>
          </a:p>
        </p:txBody>
      </p:sp>
      <p:sp>
        <p:nvSpPr>
          <p:cNvPr id="5" name="Прямоугольник 4"/>
          <p:cNvSpPr/>
          <p:nvPr/>
        </p:nvSpPr>
        <p:spPr>
          <a:xfrm>
            <a:off x="383458" y="973394"/>
            <a:ext cx="8539316" cy="5632311"/>
          </a:xfrm>
          <a:prstGeom prst="rect">
            <a:avLst/>
          </a:prstGeom>
        </p:spPr>
        <p:txBody>
          <a:bodyPr wrap="square">
            <a:spAutoFit/>
          </a:bodyPr>
          <a:lstStyle/>
          <a:p>
            <a:r>
              <a:rPr lang="ru-RU" sz="2400" dirty="0" smtClean="0">
                <a:solidFill>
                  <a:schemeClr val="accent6">
                    <a:lumMod val="50000"/>
                  </a:schemeClr>
                </a:solidFill>
                <a:latin typeface="Times New Roman" pitchFamily="18" charset="0"/>
                <a:cs typeface="Times New Roman" pitchFamily="18" charset="0"/>
              </a:rPr>
              <a:t>1.  </a:t>
            </a:r>
            <a:r>
              <a:rPr lang="ru-RU" sz="2400" dirty="0" smtClean="0">
                <a:solidFill>
                  <a:schemeClr val="accent6">
                    <a:lumMod val="75000"/>
                  </a:schemeClr>
                </a:solidFill>
                <a:latin typeface="Times New Roman" pitchFamily="18" charset="0"/>
                <a:cs typeface="Times New Roman" pitchFamily="18" charset="0"/>
              </a:rPr>
              <a:t> Я </a:t>
            </a:r>
            <a:r>
              <a:rPr lang="ru-RU" sz="2400" dirty="0" err="1" smtClean="0">
                <a:solidFill>
                  <a:schemeClr val="accent6">
                    <a:lumMod val="75000"/>
                  </a:schemeClr>
                </a:solidFill>
                <a:latin typeface="Times New Roman" pitchFamily="18" charset="0"/>
                <a:cs typeface="Times New Roman" pitchFamily="18" charset="0"/>
              </a:rPr>
              <a:t>вважаю</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що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конфлікт</a:t>
            </a:r>
            <a:r>
              <a:rPr lang="ru-RU" sz="2400" dirty="0" smtClean="0">
                <a:solidFill>
                  <a:schemeClr val="accent6">
                    <a:lumMod val="75000"/>
                  </a:schemeClr>
                </a:solidFill>
                <a:latin typeface="Times New Roman" pitchFamily="18" charset="0"/>
                <a:cs typeface="Times New Roman" pitchFamily="18" charset="0"/>
              </a:rPr>
              <a:t> — </a:t>
            </a:r>
            <a:r>
              <a:rPr lang="ru-RU" sz="2400" dirty="0" err="1" smtClean="0">
                <a:solidFill>
                  <a:schemeClr val="accent6">
                    <a:lumMod val="75000"/>
                  </a:schemeClr>
                </a:solidFill>
                <a:latin typeface="Times New Roman" pitchFamily="18" charset="0"/>
                <a:cs typeface="Times New Roman" pitchFamily="18" charset="0"/>
              </a:rPr>
              <a:t>це</a:t>
            </a:r>
            <a:r>
              <a:rPr lang="ru-RU" sz="2400" dirty="0" smtClean="0">
                <a:solidFill>
                  <a:schemeClr val="accent6">
                    <a:lumMod val="75000"/>
                  </a:schemeClr>
                </a:solidFill>
                <a:latin typeface="Times New Roman" pitchFamily="18" charset="0"/>
                <a:cs typeface="Times New Roman" pitchFamily="18" charset="0"/>
              </a:rPr>
              <a:t>...</a:t>
            </a:r>
          </a:p>
          <a:p>
            <a:r>
              <a:rPr lang="ru-RU" sz="2400" dirty="0" smtClean="0">
                <a:solidFill>
                  <a:schemeClr val="accent6">
                    <a:lumMod val="75000"/>
                  </a:schemeClr>
                </a:solidFill>
                <a:latin typeface="Times New Roman" pitchFamily="18" charset="0"/>
                <a:cs typeface="Times New Roman" pitchFamily="18" charset="0"/>
              </a:rPr>
              <a:t>а)   </a:t>
            </a:r>
            <a:r>
              <a:rPr lang="ru-RU" sz="2400" dirty="0" err="1" smtClean="0">
                <a:solidFill>
                  <a:schemeClr val="accent6">
                    <a:lumMod val="75000"/>
                  </a:schemeClr>
                </a:solidFill>
                <a:latin typeface="Times New Roman" pitchFamily="18" charset="0"/>
                <a:cs typeface="Times New Roman" pitchFamily="18" charset="0"/>
              </a:rPr>
              <a:t>невдоволення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ким-небудь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або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чим-небудь</a:t>
            </a:r>
            <a:r>
              <a:rPr lang="ru-RU" sz="2400" dirty="0" smtClean="0">
                <a:solidFill>
                  <a:schemeClr val="accent6">
                    <a:lumMod val="75000"/>
                  </a:schemeClr>
                </a:solidFill>
                <a:latin typeface="Times New Roman" pitchFamily="18" charset="0"/>
                <a:cs typeface="Times New Roman" pitchFamily="18" charset="0"/>
              </a:rPr>
              <a:t>;</a:t>
            </a:r>
          </a:p>
          <a:p>
            <a:r>
              <a:rPr lang="ru-RU" sz="2400" dirty="0" smtClean="0">
                <a:solidFill>
                  <a:schemeClr val="accent6">
                    <a:lumMod val="75000"/>
                  </a:schemeClr>
                </a:solidFill>
                <a:latin typeface="Times New Roman" pitchFamily="18" charset="0"/>
                <a:cs typeface="Times New Roman" pitchFamily="18" charset="0"/>
              </a:rPr>
              <a:t>б)   </a:t>
            </a:r>
            <a:r>
              <a:rPr lang="ru-RU" sz="2400" dirty="0" err="1" smtClean="0">
                <a:solidFill>
                  <a:schemeClr val="accent6">
                    <a:lumMod val="75000"/>
                  </a:schemeClr>
                </a:solidFill>
                <a:latin typeface="Times New Roman" pitchFamily="18" charset="0"/>
                <a:cs typeface="Times New Roman" pitchFamily="18" charset="0"/>
              </a:rPr>
              <a:t>нерозуміння</a:t>
            </a:r>
            <a:r>
              <a:rPr lang="ru-RU" sz="2400" dirty="0" smtClean="0">
                <a:solidFill>
                  <a:schemeClr val="accent6">
                    <a:lumMod val="75000"/>
                  </a:schemeClr>
                </a:solidFill>
                <a:latin typeface="Times New Roman" pitchFamily="18" charset="0"/>
                <a:cs typeface="Times New Roman" pitchFamily="18" charset="0"/>
              </a:rPr>
              <a:t> людьми </a:t>
            </a:r>
            <a:r>
              <a:rPr lang="ru-RU" sz="2400" dirty="0" err="1" smtClean="0">
                <a:solidFill>
                  <a:schemeClr val="accent6">
                    <a:lumMod val="75000"/>
                  </a:schemeClr>
                </a:solidFill>
                <a:latin typeface="Times New Roman" pitchFamily="18" charset="0"/>
                <a:cs typeface="Times New Roman" pitchFamily="18" charset="0"/>
              </a:rPr>
              <a:t>одне</a:t>
            </a:r>
            <a:r>
              <a:rPr lang="ru-RU" sz="2400" dirty="0" smtClean="0">
                <a:solidFill>
                  <a:schemeClr val="accent6">
                    <a:lumMod val="75000"/>
                  </a:schemeClr>
                </a:solidFill>
                <a:latin typeface="Times New Roman" pitchFamily="18" charset="0"/>
                <a:cs typeface="Times New Roman" pitchFamily="18" charset="0"/>
              </a:rPr>
              <a:t> одного, сварка;</a:t>
            </a:r>
          </a:p>
          <a:p>
            <a:r>
              <a:rPr lang="ru-RU" sz="2400" dirty="0" smtClean="0">
                <a:solidFill>
                  <a:schemeClr val="accent6">
                    <a:lumMod val="75000"/>
                  </a:schemeClr>
                </a:solidFill>
                <a:latin typeface="Times New Roman" pitchFamily="18" charset="0"/>
                <a:cs typeface="Times New Roman" pitchFamily="18" charset="0"/>
              </a:rPr>
              <a:t>в)   </a:t>
            </a:r>
            <a:r>
              <a:rPr lang="ru-RU" sz="2400" dirty="0" err="1" smtClean="0">
                <a:solidFill>
                  <a:schemeClr val="accent6">
                    <a:lumMod val="75000"/>
                  </a:schemeClr>
                </a:solidFill>
                <a:latin typeface="Times New Roman" pitchFamily="18" charset="0"/>
                <a:cs typeface="Times New Roman" pitchFamily="18" charset="0"/>
              </a:rPr>
              <a:t>розбіжності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між</a:t>
            </a:r>
            <a:r>
              <a:rPr lang="ru-RU" sz="2400" dirty="0" smtClean="0">
                <a:solidFill>
                  <a:schemeClr val="accent6">
                    <a:lumMod val="75000"/>
                  </a:schemeClr>
                </a:solidFill>
                <a:latin typeface="Times New Roman" pitchFamily="18" charset="0"/>
                <a:cs typeface="Times New Roman" pitchFamily="18" charset="0"/>
              </a:rPr>
              <a:t> людьми, </a:t>
            </a:r>
            <a:r>
              <a:rPr lang="ru-RU" sz="2400" dirty="0" err="1" smtClean="0">
                <a:solidFill>
                  <a:schemeClr val="accent6">
                    <a:lumMod val="75000"/>
                  </a:schemeClr>
                </a:solidFill>
                <a:latin typeface="Times New Roman" pitchFamily="18" charset="0"/>
                <a:cs typeface="Times New Roman" pitchFamily="18" charset="0"/>
              </a:rPr>
              <a:t>зіткнення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різних</a:t>
            </a:r>
            <a:r>
              <a:rPr lang="ru-RU" sz="2400" dirty="0" smtClean="0">
                <a:solidFill>
                  <a:schemeClr val="accent6">
                    <a:lumMod val="75000"/>
                  </a:schemeClr>
                </a:solidFill>
                <a:latin typeface="Times New Roman" pitchFamily="18" charset="0"/>
                <a:cs typeface="Times New Roman" pitchFamily="18" charset="0"/>
              </a:rPr>
              <a:t> думок</a:t>
            </a:r>
            <a:r>
              <a:rPr lang="ru-RU" sz="2400" dirty="0" smtClean="0">
                <a:solidFill>
                  <a:schemeClr val="accent6">
                    <a:lumMod val="75000"/>
                  </a:schemeClr>
                </a:solidFill>
                <a:latin typeface="Times New Roman" pitchFamily="18" charset="0"/>
                <a:cs typeface="Times New Roman" pitchFamily="18" charset="0"/>
              </a:rPr>
              <a:t>.</a:t>
            </a:r>
          </a:p>
          <a:p>
            <a:endParaRPr lang="ru-RU" sz="2400" dirty="0" smtClean="0">
              <a:solidFill>
                <a:schemeClr val="accent6">
                  <a:lumMod val="75000"/>
                </a:schemeClr>
              </a:solidFill>
              <a:latin typeface="Times New Roman" pitchFamily="18" charset="0"/>
              <a:cs typeface="Times New Roman" pitchFamily="18" charset="0"/>
            </a:endParaRPr>
          </a:p>
          <a:p>
            <a:r>
              <a:rPr lang="ru-RU" sz="2400" dirty="0" smtClean="0">
                <a:solidFill>
                  <a:schemeClr val="accent6">
                    <a:lumMod val="75000"/>
                  </a:schemeClr>
                </a:solidFill>
                <a:latin typeface="Times New Roman" pitchFamily="18" charset="0"/>
                <a:cs typeface="Times New Roman" pitchFamily="18" charset="0"/>
              </a:rPr>
              <a:t>2.   </a:t>
            </a:r>
            <a:r>
              <a:rPr lang="ru-RU" sz="2400" dirty="0" err="1" smtClean="0">
                <a:solidFill>
                  <a:schemeClr val="accent6">
                    <a:lumMod val="75000"/>
                  </a:schemeClr>
                </a:solidFill>
                <a:latin typeface="Times New Roman" pitchFamily="18" charset="0"/>
                <a:cs typeface="Times New Roman" pitchFamily="18" charset="0"/>
              </a:rPr>
              <a:t>Якщо</a:t>
            </a:r>
            <a:r>
              <a:rPr lang="ru-RU" sz="2400" dirty="0" smtClean="0">
                <a:solidFill>
                  <a:schemeClr val="accent6">
                    <a:lumMod val="75000"/>
                  </a:schemeClr>
                </a:solidFill>
                <a:latin typeface="Times New Roman" pitchFamily="18" charset="0"/>
                <a:cs typeface="Times New Roman" pitchFamily="18" charset="0"/>
              </a:rPr>
              <a:t> я </a:t>
            </a:r>
            <a:r>
              <a:rPr lang="ru-RU" sz="2400" dirty="0" err="1" smtClean="0">
                <a:solidFill>
                  <a:schemeClr val="accent6">
                    <a:lumMod val="75000"/>
                  </a:schemeClr>
                </a:solidFill>
                <a:latin typeface="Times New Roman" pitchFamily="18" charset="0"/>
                <a:cs typeface="Times New Roman" pitchFamily="18" charset="0"/>
              </a:rPr>
              <a:t>бачу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що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людина</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помиляється</a:t>
            </a:r>
            <a:r>
              <a:rPr lang="ru-RU" sz="2400" dirty="0" smtClean="0">
                <a:solidFill>
                  <a:schemeClr val="accent6">
                    <a:lumMod val="75000"/>
                  </a:schemeClr>
                </a:solidFill>
                <a:latin typeface="Times New Roman" pitchFamily="18" charset="0"/>
                <a:cs typeface="Times New Roman" pitchFamily="18" charset="0"/>
              </a:rPr>
              <a:t>, то...</a:t>
            </a:r>
          </a:p>
          <a:p>
            <a:r>
              <a:rPr lang="ru-RU" sz="2400" dirty="0" smtClean="0">
                <a:solidFill>
                  <a:schemeClr val="accent6">
                    <a:lumMod val="75000"/>
                  </a:schemeClr>
                </a:solidFill>
                <a:latin typeface="Times New Roman" pitchFamily="18" charset="0"/>
                <a:cs typeface="Times New Roman" pitchFamily="18" charset="0"/>
              </a:rPr>
              <a:t>а)   я скажу все, </a:t>
            </a:r>
            <a:r>
              <a:rPr lang="ru-RU" sz="2400" dirty="0" err="1" smtClean="0">
                <a:solidFill>
                  <a:schemeClr val="accent6">
                    <a:lumMod val="75000"/>
                  </a:schemeClr>
                </a:solidFill>
                <a:latin typeface="Times New Roman" pitchFamily="18" charset="0"/>
                <a:cs typeface="Times New Roman" pitchFamily="18" charset="0"/>
              </a:rPr>
              <a:t>що</a:t>
            </a:r>
            <a:r>
              <a:rPr lang="ru-RU" sz="2400" dirty="0" smtClean="0">
                <a:solidFill>
                  <a:schemeClr val="accent6">
                    <a:lumMod val="75000"/>
                  </a:schemeClr>
                </a:solidFill>
                <a:latin typeface="Times New Roman" pitchFamily="18" charset="0"/>
                <a:cs typeface="Times New Roman" pitchFamily="18" charset="0"/>
              </a:rPr>
              <a:t> про </a:t>
            </a:r>
            <a:r>
              <a:rPr lang="ru-RU" sz="2400" dirty="0" err="1" smtClean="0">
                <a:solidFill>
                  <a:schemeClr val="accent6">
                    <a:lumMod val="75000"/>
                  </a:schemeClr>
                </a:solidFill>
                <a:latin typeface="Times New Roman" pitchFamily="18" charset="0"/>
                <a:cs typeface="Times New Roman" pitchFamily="18" charset="0"/>
              </a:rPr>
              <a:t>неї</a:t>
            </a:r>
            <a:r>
              <a:rPr lang="ru-RU" sz="2400" dirty="0" smtClean="0">
                <a:solidFill>
                  <a:schemeClr val="accent6">
                    <a:lumMod val="75000"/>
                  </a:schemeClr>
                </a:solidFill>
                <a:latin typeface="Times New Roman" pitchFamily="18" charset="0"/>
                <a:cs typeface="Times New Roman" pitchFamily="18" charset="0"/>
              </a:rPr>
              <a:t> думаю;</a:t>
            </a:r>
          </a:p>
          <a:p>
            <a:r>
              <a:rPr lang="ru-RU" sz="2400" dirty="0" smtClean="0">
                <a:solidFill>
                  <a:schemeClr val="accent6">
                    <a:lumMod val="75000"/>
                  </a:schemeClr>
                </a:solidFill>
                <a:latin typeface="Times New Roman" pitchFamily="18" charset="0"/>
                <a:cs typeface="Times New Roman" pitchFamily="18" charset="0"/>
              </a:rPr>
              <a:t>б)   </a:t>
            </a:r>
            <a:r>
              <a:rPr lang="ru-RU" sz="2400" dirty="0" err="1" smtClean="0">
                <a:solidFill>
                  <a:schemeClr val="accent6">
                    <a:lumMod val="75000"/>
                  </a:schemeClr>
                </a:solidFill>
                <a:latin typeface="Times New Roman" pitchFamily="18" charset="0"/>
                <a:cs typeface="Times New Roman" pitchFamily="18" charset="0"/>
              </a:rPr>
              <a:t>краще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промовчу</a:t>
            </a:r>
            <a:r>
              <a:rPr lang="ru-RU" sz="2400" dirty="0" smtClean="0">
                <a:solidFill>
                  <a:schemeClr val="accent6">
                    <a:lumMod val="75000"/>
                  </a:schemeClr>
                </a:solidFill>
                <a:latin typeface="Times New Roman" pitchFamily="18" charset="0"/>
                <a:cs typeface="Times New Roman" pitchFamily="18" charset="0"/>
              </a:rPr>
              <a:t>;</a:t>
            </a:r>
          </a:p>
          <a:p>
            <a:r>
              <a:rPr lang="ru-RU" sz="2400" dirty="0" smtClean="0">
                <a:solidFill>
                  <a:schemeClr val="accent6">
                    <a:lumMod val="75000"/>
                  </a:schemeClr>
                </a:solidFill>
                <a:latin typeface="Times New Roman" pitchFamily="18" charset="0"/>
                <a:cs typeface="Times New Roman" pitchFamily="18" charset="0"/>
              </a:rPr>
              <a:t>в)   </a:t>
            </a:r>
            <a:r>
              <a:rPr lang="ru-RU" sz="2400" dirty="0" err="1" smtClean="0">
                <a:solidFill>
                  <a:schemeClr val="accent6">
                    <a:lumMod val="75000"/>
                  </a:schemeClr>
                </a:solidFill>
                <a:latin typeface="Times New Roman" pitchFamily="18" charset="0"/>
                <a:cs typeface="Times New Roman" pitchFamily="18" charset="0"/>
              </a:rPr>
              <a:t>постараюся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коректно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висловити</a:t>
            </a:r>
            <a:r>
              <a:rPr lang="ru-RU" sz="2400" dirty="0" smtClean="0">
                <a:solidFill>
                  <a:schemeClr val="accent6">
                    <a:lumMod val="75000"/>
                  </a:schemeClr>
                </a:solidFill>
                <a:latin typeface="Times New Roman" pitchFamily="18" charset="0"/>
                <a:cs typeface="Times New Roman" pitchFamily="18" charset="0"/>
              </a:rPr>
              <a:t> свою думку</a:t>
            </a:r>
            <a:r>
              <a:rPr lang="ru-RU" sz="2400" dirty="0" smtClean="0">
                <a:solidFill>
                  <a:schemeClr val="accent6">
                    <a:lumMod val="75000"/>
                  </a:schemeClr>
                </a:solidFill>
                <a:latin typeface="Times New Roman" pitchFamily="18" charset="0"/>
                <a:cs typeface="Times New Roman" pitchFamily="18" charset="0"/>
              </a:rPr>
              <a:t>.</a:t>
            </a:r>
          </a:p>
          <a:p>
            <a:endParaRPr lang="ru-RU" sz="2400" dirty="0" smtClean="0">
              <a:solidFill>
                <a:schemeClr val="accent6">
                  <a:lumMod val="75000"/>
                </a:schemeClr>
              </a:solidFill>
              <a:latin typeface="Times New Roman" pitchFamily="18" charset="0"/>
              <a:cs typeface="Times New Roman" pitchFamily="18" charset="0"/>
            </a:endParaRPr>
          </a:p>
          <a:p>
            <a:r>
              <a:rPr lang="ru-RU" sz="2400" dirty="0" smtClean="0">
                <a:solidFill>
                  <a:schemeClr val="accent6">
                    <a:lumMod val="75000"/>
                  </a:schemeClr>
                </a:solidFill>
                <a:latin typeface="Times New Roman" pitchFamily="18" charset="0"/>
                <a:cs typeface="Times New Roman" pitchFamily="18" charset="0"/>
              </a:rPr>
              <a:t>3.   </a:t>
            </a:r>
            <a:r>
              <a:rPr lang="ru-RU" sz="2400" dirty="0" err="1" smtClean="0">
                <a:solidFill>
                  <a:schemeClr val="accent6">
                    <a:lumMod val="75000"/>
                  </a:schemeClr>
                </a:solidFill>
                <a:latin typeface="Times New Roman" pitchFamily="18" charset="0"/>
                <a:cs typeface="Times New Roman" pitchFamily="18" charset="0"/>
              </a:rPr>
              <a:t>Якщо</a:t>
            </a:r>
            <a:r>
              <a:rPr lang="ru-RU" sz="2400" dirty="0" smtClean="0">
                <a:solidFill>
                  <a:schemeClr val="accent6">
                    <a:lumMod val="75000"/>
                  </a:schemeClr>
                </a:solidFill>
                <a:latin typeface="Times New Roman" pitchFamily="18" charset="0"/>
                <a:cs typeface="Times New Roman" pitchFamily="18" charset="0"/>
              </a:rPr>
              <a:t> я </a:t>
            </a:r>
            <a:r>
              <a:rPr lang="ru-RU" sz="2400" dirty="0" err="1" smtClean="0">
                <a:solidFill>
                  <a:schemeClr val="accent6">
                    <a:lumMod val="75000"/>
                  </a:schemeClr>
                </a:solidFill>
                <a:latin typeface="Times New Roman" pitchFamily="18" charset="0"/>
                <a:cs typeface="Times New Roman" pitchFamily="18" charset="0"/>
              </a:rPr>
              <a:t>потрапляю</a:t>
            </a:r>
            <a:r>
              <a:rPr lang="ru-RU" sz="2400" dirty="0" smtClean="0">
                <a:solidFill>
                  <a:schemeClr val="accent6">
                    <a:lumMod val="75000"/>
                  </a:schemeClr>
                </a:solidFill>
                <a:latin typeface="Times New Roman" pitchFamily="18" charset="0"/>
                <a:cs typeface="Times New Roman" pitchFamily="18" charset="0"/>
              </a:rPr>
              <a:t> в </a:t>
            </a:r>
            <a:r>
              <a:rPr lang="ru-RU" sz="2400" dirty="0" err="1" smtClean="0">
                <a:solidFill>
                  <a:schemeClr val="accent6">
                    <a:lumMod val="75000"/>
                  </a:schemeClr>
                </a:solidFill>
                <a:latin typeface="Times New Roman" pitchFamily="18" charset="0"/>
                <a:cs typeface="Times New Roman" pitchFamily="18" charset="0"/>
              </a:rPr>
              <a:t>конфліктну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ситуацію</a:t>
            </a:r>
            <a:r>
              <a:rPr lang="ru-RU" sz="2400" dirty="0" smtClean="0">
                <a:solidFill>
                  <a:schemeClr val="accent6">
                    <a:lumMod val="75000"/>
                  </a:schemeClr>
                </a:solidFill>
                <a:latin typeface="Times New Roman" pitchFamily="18" charset="0"/>
                <a:cs typeface="Times New Roman" pitchFamily="18" charset="0"/>
              </a:rPr>
              <a:t>, то </a:t>
            </a:r>
            <a:r>
              <a:rPr lang="ru-RU" sz="2400" dirty="0" err="1" smtClean="0">
                <a:solidFill>
                  <a:schemeClr val="accent6">
                    <a:lumMod val="75000"/>
                  </a:schemeClr>
                </a:solidFill>
                <a:latin typeface="Times New Roman" pitchFamily="18" charset="0"/>
                <a:cs typeface="Times New Roman" pitchFamily="18" charset="0"/>
              </a:rPr>
              <a:t>найчастіше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вирішую</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її</a:t>
            </a:r>
            <a:r>
              <a:rPr lang="ru-RU" sz="2400" dirty="0" smtClean="0">
                <a:solidFill>
                  <a:schemeClr val="accent6">
                    <a:lumMod val="75000"/>
                  </a:schemeClr>
                </a:solidFill>
                <a:latin typeface="Times New Roman" pitchFamily="18" charset="0"/>
                <a:cs typeface="Times New Roman" pitchFamily="18" charset="0"/>
              </a:rPr>
              <a:t> таким чином:</a:t>
            </a:r>
          </a:p>
          <a:p>
            <a:r>
              <a:rPr lang="ru-RU" sz="2400" dirty="0" smtClean="0">
                <a:solidFill>
                  <a:schemeClr val="accent6">
                    <a:lumMod val="75000"/>
                  </a:schemeClr>
                </a:solidFill>
                <a:latin typeface="Times New Roman" pitchFamily="18" charset="0"/>
                <a:cs typeface="Times New Roman" pitchFamily="18" charset="0"/>
              </a:rPr>
              <a:t>а)   </a:t>
            </a:r>
            <a:r>
              <a:rPr lang="ru-RU" sz="2400" dirty="0" err="1" smtClean="0">
                <a:solidFill>
                  <a:schemeClr val="accent6">
                    <a:lumMod val="75000"/>
                  </a:schemeClr>
                </a:solidFill>
                <a:latin typeface="Times New Roman" pitchFamily="18" charset="0"/>
                <a:cs typeface="Times New Roman" pitchFamily="18" charset="0"/>
              </a:rPr>
              <a:t>наполягатиму</a:t>
            </a:r>
            <a:r>
              <a:rPr lang="ru-RU" sz="2400" dirty="0" smtClean="0">
                <a:solidFill>
                  <a:schemeClr val="accent6">
                    <a:lumMod val="75000"/>
                  </a:schemeClr>
                </a:solidFill>
                <a:latin typeface="Times New Roman" pitchFamily="18" charset="0"/>
                <a:cs typeface="Times New Roman" pitchFamily="18" charset="0"/>
              </a:rPr>
              <a:t> на </a:t>
            </a:r>
            <a:r>
              <a:rPr lang="ru-RU" sz="2400" dirty="0" err="1" smtClean="0">
                <a:solidFill>
                  <a:schemeClr val="accent6">
                    <a:lumMod val="75000"/>
                  </a:schemeClr>
                </a:solidFill>
                <a:latin typeface="Times New Roman" pitchFamily="18" charset="0"/>
                <a:cs typeface="Times New Roman" pitchFamily="18" charset="0"/>
              </a:rPr>
              <a:t>своєму</a:t>
            </a:r>
            <a:r>
              <a:rPr lang="ru-RU" sz="2400" dirty="0" smtClean="0">
                <a:solidFill>
                  <a:schemeClr val="accent6">
                    <a:lumMod val="75000"/>
                  </a:schemeClr>
                </a:solidFill>
                <a:latin typeface="Times New Roman" pitchFamily="18" charset="0"/>
                <a:cs typeface="Times New Roman" pitchFamily="18" charset="0"/>
              </a:rPr>
              <a:t>;</a:t>
            </a:r>
          </a:p>
          <a:p>
            <a:r>
              <a:rPr lang="ru-RU" sz="2400" dirty="0" smtClean="0">
                <a:solidFill>
                  <a:schemeClr val="accent6">
                    <a:lumMod val="75000"/>
                  </a:schemeClr>
                </a:solidFill>
                <a:latin typeface="Times New Roman" pitchFamily="18" charset="0"/>
                <a:cs typeface="Times New Roman" pitchFamily="18" charset="0"/>
              </a:rPr>
              <a:t>б)   </a:t>
            </a:r>
            <a:r>
              <a:rPr lang="ru-RU" sz="2400" dirty="0" err="1" smtClean="0">
                <a:solidFill>
                  <a:schemeClr val="accent6">
                    <a:lumMod val="75000"/>
                  </a:schemeClr>
                </a:solidFill>
                <a:latin typeface="Times New Roman" pitchFamily="18" charset="0"/>
                <a:cs typeface="Times New Roman" pitchFamily="18" charset="0"/>
              </a:rPr>
              <a:t>припиняю</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спілкування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цією</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людиною</a:t>
            </a:r>
            <a:r>
              <a:rPr lang="ru-RU" sz="2400" dirty="0" smtClean="0">
                <a:solidFill>
                  <a:schemeClr val="accent6">
                    <a:lumMod val="75000"/>
                  </a:schemeClr>
                </a:solidFill>
                <a:latin typeface="Times New Roman" pitchFamily="18" charset="0"/>
                <a:cs typeface="Times New Roman" pitchFamily="18" charset="0"/>
              </a:rPr>
              <a:t>;</a:t>
            </a:r>
          </a:p>
          <a:p>
            <a:r>
              <a:rPr lang="ru-RU" sz="2400" dirty="0" smtClean="0">
                <a:solidFill>
                  <a:schemeClr val="accent6">
                    <a:lumMod val="75000"/>
                  </a:schemeClr>
                </a:solidFill>
                <a:latin typeface="Times New Roman" pitchFamily="18" charset="0"/>
                <a:cs typeface="Times New Roman" pitchFamily="18" charset="0"/>
              </a:rPr>
              <a:t>в)   </a:t>
            </a:r>
            <a:r>
              <a:rPr lang="ru-RU" sz="2400" dirty="0" err="1" smtClean="0">
                <a:solidFill>
                  <a:schemeClr val="accent6">
                    <a:lumMod val="75000"/>
                  </a:schemeClr>
                </a:solidFill>
                <a:latin typeface="Times New Roman" pitchFamily="18" charset="0"/>
                <a:cs typeface="Times New Roman" pitchFamily="18" charset="0"/>
              </a:rPr>
              <a:t>постараюся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знайти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компроміс</a:t>
            </a:r>
            <a:r>
              <a:rPr lang="ru-RU" sz="2400" dirty="0" smtClean="0">
                <a:solidFill>
                  <a:schemeClr val="accent6">
                    <a:lumMod val="75000"/>
                  </a:schemeClr>
                </a:solidFill>
                <a:latin typeface="Times New Roman" pitchFamily="18" charset="0"/>
                <a:cs typeface="Times New Roman" pitchFamily="18" charset="0"/>
              </a:rPr>
              <a:t>.</a:t>
            </a:r>
            <a:endParaRPr lang="ru-RU" sz="24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5" name="Прямоугольник 4"/>
          <p:cNvSpPr/>
          <p:nvPr/>
        </p:nvSpPr>
        <p:spPr>
          <a:xfrm>
            <a:off x="339213" y="648929"/>
            <a:ext cx="8627806" cy="5632311"/>
          </a:xfrm>
          <a:prstGeom prst="rect">
            <a:avLst/>
          </a:prstGeom>
        </p:spPr>
        <p:txBody>
          <a:bodyPr wrap="square">
            <a:spAutoFit/>
          </a:bodyPr>
          <a:lstStyle/>
          <a:p>
            <a:r>
              <a:rPr lang="ru-RU" sz="2400" dirty="0" smtClean="0">
                <a:solidFill>
                  <a:schemeClr val="accent6">
                    <a:lumMod val="50000"/>
                  </a:schemeClr>
                </a:solidFill>
                <a:latin typeface="Times New Roman" pitchFamily="18" charset="0"/>
                <a:cs typeface="Times New Roman" pitchFamily="18" charset="0"/>
              </a:rPr>
              <a:t>4.</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Що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найчастіше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є</a:t>
            </a:r>
            <a:r>
              <a:rPr lang="ru-RU" sz="2400" dirty="0" smtClean="0">
                <a:solidFill>
                  <a:schemeClr val="accent6">
                    <a:lumMod val="75000"/>
                  </a:schemeClr>
                </a:solidFill>
                <a:latin typeface="Times New Roman" pitchFamily="18" charset="0"/>
                <a:cs typeface="Times New Roman" pitchFamily="18" charset="0"/>
              </a:rPr>
              <a:t> причиною </a:t>
            </a:r>
            <a:r>
              <a:rPr lang="ru-RU" sz="2400" dirty="0" err="1" smtClean="0">
                <a:solidFill>
                  <a:schemeClr val="accent6">
                    <a:lumMod val="75000"/>
                  </a:schemeClr>
                </a:solidFill>
                <a:latin typeface="Times New Roman" pitchFamily="18" charset="0"/>
                <a:cs typeface="Times New Roman" pitchFamily="18" charset="0"/>
              </a:rPr>
              <a:t>конфлікту</a:t>
            </a:r>
            <a:r>
              <a:rPr lang="ru-RU" sz="2400" dirty="0" smtClean="0">
                <a:solidFill>
                  <a:schemeClr val="accent6">
                    <a:lumMod val="75000"/>
                  </a:schemeClr>
                </a:solidFill>
                <a:latin typeface="Times New Roman" pitchFamily="18" charset="0"/>
                <a:cs typeface="Times New Roman" pitchFamily="18" charset="0"/>
              </a:rPr>
              <a:t>?</a:t>
            </a:r>
          </a:p>
          <a:p>
            <a:r>
              <a:rPr lang="ru-RU" sz="2400" dirty="0" smtClean="0">
                <a:solidFill>
                  <a:schemeClr val="accent6">
                    <a:lumMod val="75000"/>
                  </a:schemeClr>
                </a:solidFill>
                <a:latin typeface="Times New Roman" pitchFamily="18" charset="0"/>
                <a:cs typeface="Times New Roman" pitchFamily="18" charset="0"/>
              </a:rPr>
              <a:t>а)   </a:t>
            </a:r>
            <a:r>
              <a:rPr lang="ru-RU" sz="2400" dirty="0" err="1" smtClean="0">
                <a:solidFill>
                  <a:schemeClr val="accent6">
                    <a:lumMod val="75000"/>
                  </a:schemeClr>
                </a:solidFill>
                <a:latin typeface="Times New Roman" pitchFamily="18" charset="0"/>
                <a:cs typeface="Times New Roman" pitchFamily="18" charset="0"/>
              </a:rPr>
              <a:t>поведінка</a:t>
            </a:r>
            <a:r>
              <a:rPr lang="ru-RU" sz="2400" dirty="0" smtClean="0">
                <a:solidFill>
                  <a:schemeClr val="accent6">
                    <a:lumMod val="75000"/>
                  </a:schemeClr>
                </a:solidFill>
                <a:latin typeface="Times New Roman" pitchFamily="18" charset="0"/>
                <a:cs typeface="Times New Roman" pitchFamily="18" charset="0"/>
              </a:rPr>
              <a:t> людей, </a:t>
            </a:r>
            <a:r>
              <a:rPr lang="ru-RU" sz="2400" dirty="0" err="1" smtClean="0">
                <a:solidFill>
                  <a:schemeClr val="accent6">
                    <a:lumMod val="75000"/>
                  </a:schemeClr>
                </a:solidFill>
                <a:latin typeface="Times New Roman" pitchFamily="18" charset="0"/>
                <a:cs typeface="Times New Roman" pitchFamily="18" charset="0"/>
              </a:rPr>
              <a:t>невміння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спілкуватися</a:t>
            </a:r>
            <a:r>
              <a:rPr lang="ru-RU" sz="2400" dirty="0" smtClean="0">
                <a:solidFill>
                  <a:schemeClr val="accent6">
                    <a:lumMod val="75000"/>
                  </a:schemeClr>
                </a:solidFill>
                <a:latin typeface="Times New Roman" pitchFamily="18" charset="0"/>
                <a:cs typeface="Times New Roman" pitchFamily="18" charset="0"/>
              </a:rPr>
              <a:t>;</a:t>
            </a:r>
          </a:p>
          <a:p>
            <a:r>
              <a:rPr lang="ru-RU" sz="2400" dirty="0" smtClean="0">
                <a:solidFill>
                  <a:schemeClr val="accent6">
                    <a:lumMod val="75000"/>
                  </a:schemeClr>
                </a:solidFill>
                <a:latin typeface="Times New Roman" pitchFamily="18" charset="0"/>
                <a:cs typeface="Times New Roman" pitchFamily="18" charset="0"/>
              </a:rPr>
              <a:t>б)   </a:t>
            </a:r>
            <a:r>
              <a:rPr lang="ru-RU" sz="2400" dirty="0" err="1" smtClean="0">
                <a:solidFill>
                  <a:schemeClr val="accent6">
                    <a:lumMod val="75000"/>
                  </a:schemeClr>
                </a:solidFill>
                <a:latin typeface="Times New Roman" pitchFamily="18" charset="0"/>
                <a:cs typeface="Times New Roman" pitchFamily="18" charset="0"/>
              </a:rPr>
              <a:t>зіткнення</a:t>
            </a:r>
            <a:r>
              <a:rPr lang="ru-RU" sz="2400" dirty="0" smtClean="0">
                <a:solidFill>
                  <a:schemeClr val="accent6">
                    <a:lumMod val="75000"/>
                  </a:schemeClr>
                </a:solidFill>
                <a:latin typeface="Times New Roman" pitchFamily="18" charset="0"/>
                <a:cs typeface="Times New Roman" pitchFamily="18" charset="0"/>
              </a:rPr>
              <a:t> через </a:t>
            </a:r>
            <a:r>
              <a:rPr lang="ru-RU" sz="2400" dirty="0" err="1" smtClean="0">
                <a:solidFill>
                  <a:schemeClr val="accent6">
                    <a:lumMod val="75000"/>
                  </a:schemeClr>
                </a:solidFill>
                <a:latin typeface="Times New Roman" pitchFamily="18" charset="0"/>
                <a:cs typeface="Times New Roman" pitchFamily="18" charset="0"/>
              </a:rPr>
              <a:t>життєві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проблеми</a:t>
            </a:r>
            <a:r>
              <a:rPr lang="ru-RU" sz="2400" dirty="0" smtClean="0">
                <a:solidFill>
                  <a:schemeClr val="accent6">
                    <a:lumMod val="75000"/>
                  </a:schemeClr>
                </a:solidFill>
                <a:latin typeface="Times New Roman" pitchFamily="18" charset="0"/>
                <a:cs typeface="Times New Roman" pitchFamily="18" charset="0"/>
              </a:rPr>
              <a:t>;</a:t>
            </a:r>
            <a:endParaRPr lang="ru-RU" sz="2400" dirty="0" smtClean="0">
              <a:solidFill>
                <a:schemeClr val="accent6">
                  <a:lumMod val="75000"/>
                </a:schemeClr>
              </a:solidFill>
              <a:latin typeface="Times New Roman" pitchFamily="18" charset="0"/>
              <a:cs typeface="Times New Roman" pitchFamily="18" charset="0"/>
            </a:endParaRPr>
          </a:p>
          <a:p>
            <a:r>
              <a:rPr lang="ru-RU" sz="2400" dirty="0" smtClean="0">
                <a:solidFill>
                  <a:schemeClr val="accent6">
                    <a:lumMod val="75000"/>
                  </a:schemeClr>
                </a:solidFill>
                <a:latin typeface="Times New Roman" pitchFamily="18" charset="0"/>
                <a:cs typeface="Times New Roman" pitchFamily="18" charset="0"/>
              </a:rPr>
              <a:t>в)   </a:t>
            </a:r>
            <a:r>
              <a:rPr lang="ru-RU" sz="2400" dirty="0" err="1" smtClean="0">
                <a:solidFill>
                  <a:schemeClr val="accent6">
                    <a:lumMod val="75000"/>
                  </a:schemeClr>
                </a:solidFill>
                <a:latin typeface="Times New Roman" pitchFamily="18" charset="0"/>
                <a:cs typeface="Times New Roman" pitchFamily="18" charset="0"/>
              </a:rPr>
              <a:t>неспівпадання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життєвих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позицій</a:t>
            </a:r>
            <a:r>
              <a:rPr lang="ru-RU" sz="2400" dirty="0" smtClean="0">
                <a:solidFill>
                  <a:schemeClr val="accent6">
                    <a:lumMod val="75000"/>
                  </a:schemeClr>
                </a:solidFill>
                <a:latin typeface="Times New Roman" pitchFamily="18" charset="0"/>
                <a:cs typeface="Times New Roman" pitchFamily="18" charset="0"/>
              </a:rPr>
              <a:t>;</a:t>
            </a:r>
          </a:p>
          <a:p>
            <a:r>
              <a:rPr lang="ru-RU" sz="2400" dirty="0" smtClean="0">
                <a:solidFill>
                  <a:schemeClr val="accent6">
                    <a:lumMod val="75000"/>
                  </a:schemeClr>
                </a:solidFill>
                <a:latin typeface="Times New Roman" pitchFamily="18" charset="0"/>
                <a:cs typeface="Times New Roman" pitchFamily="18" charset="0"/>
              </a:rPr>
              <a:t>г)   </a:t>
            </a:r>
            <a:r>
              <a:rPr lang="ru-RU" sz="2400" dirty="0" err="1" smtClean="0">
                <a:solidFill>
                  <a:schemeClr val="accent6">
                    <a:lumMod val="75000"/>
                  </a:schemeClr>
                </a:solidFill>
                <a:latin typeface="Times New Roman" pitchFamily="18" charset="0"/>
                <a:cs typeface="Times New Roman" pitchFamily="18" charset="0"/>
              </a:rPr>
              <a:t>расові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й</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національні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відмінності</a:t>
            </a:r>
            <a:r>
              <a:rPr lang="ru-RU" sz="2400" dirty="0" smtClean="0">
                <a:solidFill>
                  <a:schemeClr val="accent6">
                    <a:lumMod val="75000"/>
                  </a:schemeClr>
                </a:solidFill>
                <a:latin typeface="Times New Roman" pitchFamily="18" charset="0"/>
                <a:cs typeface="Times New Roman" pitchFamily="18" charset="0"/>
              </a:rPr>
              <a:t>.</a:t>
            </a:r>
            <a:r>
              <a:rPr lang="ru-RU" sz="2400" dirty="0" smtClean="0">
                <a:solidFill>
                  <a:schemeClr val="accent6">
                    <a:lumMod val="75000"/>
                  </a:schemeClr>
                </a:solidFill>
                <a:latin typeface="Times New Roman" pitchFamily="18" charset="0"/>
                <a:cs typeface="Times New Roman" pitchFamily="18" charset="0"/>
              </a:rPr>
              <a:t>  </a:t>
            </a:r>
            <a:endParaRPr lang="ru-RU" sz="2400" dirty="0" smtClean="0">
              <a:solidFill>
                <a:schemeClr val="accent6">
                  <a:lumMod val="75000"/>
                </a:schemeClr>
              </a:solidFill>
              <a:latin typeface="Times New Roman" pitchFamily="18" charset="0"/>
              <a:cs typeface="Times New Roman" pitchFamily="18" charset="0"/>
            </a:endParaRPr>
          </a:p>
          <a:p>
            <a:endParaRPr lang="ru-RU" sz="2400" dirty="0" smtClean="0">
              <a:solidFill>
                <a:schemeClr val="accent6">
                  <a:lumMod val="75000"/>
                </a:schemeClr>
              </a:solidFill>
              <a:latin typeface="Times New Roman" pitchFamily="18" charset="0"/>
              <a:cs typeface="Times New Roman" pitchFamily="18" charset="0"/>
            </a:endParaRPr>
          </a:p>
          <a:p>
            <a:r>
              <a:rPr lang="ru-RU" sz="2400" dirty="0" smtClean="0">
                <a:solidFill>
                  <a:schemeClr val="accent6">
                    <a:lumMod val="75000"/>
                  </a:schemeClr>
                </a:solidFill>
                <a:latin typeface="Times New Roman" pitchFamily="18" charset="0"/>
                <a:cs typeface="Times New Roman" pitchFamily="18" charset="0"/>
              </a:rPr>
              <a:t>5.   Я думаю, </a:t>
            </a:r>
            <a:r>
              <a:rPr lang="ru-RU" sz="2400" dirty="0" err="1" smtClean="0">
                <a:solidFill>
                  <a:schemeClr val="accent6">
                    <a:lumMod val="75000"/>
                  </a:schemeClr>
                </a:solidFill>
                <a:latin typeface="Times New Roman" pitchFamily="18" charset="0"/>
                <a:cs typeface="Times New Roman" pitchFamily="18" charset="0"/>
              </a:rPr>
              <a:t>що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жити</a:t>
            </a:r>
            <a:r>
              <a:rPr lang="ru-RU" sz="2400" dirty="0" smtClean="0">
                <a:solidFill>
                  <a:schemeClr val="accent6">
                    <a:lumMod val="75000"/>
                  </a:schemeClr>
                </a:solidFill>
                <a:latin typeface="Times New Roman" pitchFamily="18" charset="0"/>
                <a:cs typeface="Times New Roman" pitchFamily="18" charset="0"/>
              </a:rPr>
              <a:t> без </a:t>
            </a:r>
            <a:r>
              <a:rPr lang="ru-RU" sz="2400" dirty="0" err="1" smtClean="0">
                <a:solidFill>
                  <a:schemeClr val="accent6">
                    <a:lumMod val="75000"/>
                  </a:schemeClr>
                </a:solidFill>
                <a:latin typeface="Times New Roman" pitchFamily="18" charset="0"/>
                <a:cs typeface="Times New Roman" pitchFamily="18" charset="0"/>
              </a:rPr>
              <a:t>конфліктів</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можна</a:t>
            </a:r>
            <a:r>
              <a:rPr lang="ru-RU" sz="2400" dirty="0" smtClean="0">
                <a:solidFill>
                  <a:schemeClr val="accent6">
                    <a:lumMod val="75000"/>
                  </a:schemeClr>
                </a:solidFill>
                <a:latin typeface="Times New Roman" pitchFamily="18" charset="0"/>
                <a:cs typeface="Times New Roman" pitchFamily="18" charset="0"/>
              </a:rPr>
              <a:t>, тому </a:t>
            </a:r>
            <a:r>
              <a:rPr lang="ru-RU" sz="2400" dirty="0" err="1" smtClean="0">
                <a:solidFill>
                  <a:schemeClr val="accent6">
                    <a:lumMod val="75000"/>
                  </a:schemeClr>
                </a:solidFill>
                <a:latin typeface="Times New Roman" pitchFamily="18" charset="0"/>
                <a:cs typeface="Times New Roman" pitchFamily="18" charset="0"/>
              </a:rPr>
              <a:t>що</a:t>
            </a:r>
            <a:r>
              <a:rPr lang="ru-RU" sz="2400" dirty="0" smtClean="0">
                <a:solidFill>
                  <a:schemeClr val="accent6">
                    <a:lumMod val="75000"/>
                  </a:schemeClr>
                </a:solidFill>
                <a:latin typeface="Times New Roman" pitchFamily="18" charset="0"/>
                <a:cs typeface="Times New Roman" pitchFamily="18" charset="0"/>
              </a:rPr>
              <a:t>...</a:t>
            </a:r>
          </a:p>
          <a:p>
            <a:r>
              <a:rPr lang="ru-RU" sz="2400" dirty="0" smtClean="0">
                <a:solidFill>
                  <a:schemeClr val="accent6">
                    <a:lumMod val="75000"/>
                  </a:schemeClr>
                </a:solidFill>
                <a:latin typeface="Times New Roman" pitchFamily="18" charset="0"/>
                <a:cs typeface="Times New Roman" pitchFamily="18" charset="0"/>
              </a:rPr>
              <a:t>а)  </a:t>
            </a:r>
            <a:r>
              <a:rPr lang="ru-RU" sz="2400" dirty="0" smtClean="0">
                <a:solidFill>
                  <a:schemeClr val="accent6">
                    <a:lumMod val="75000"/>
                  </a:schemeClr>
                </a:solidFill>
                <a:latin typeface="Times New Roman" pitchFamily="18" charset="0"/>
                <a:cs typeface="Times New Roman" pitchFamily="18" charset="0"/>
              </a:rPr>
              <a:t>не люблю </a:t>
            </a:r>
            <a:r>
              <a:rPr lang="ru-RU" sz="2400" dirty="0" err="1" smtClean="0">
                <a:solidFill>
                  <a:schemeClr val="accent6">
                    <a:lumMod val="75000"/>
                  </a:schemeClr>
                </a:solidFill>
                <a:latin typeface="Times New Roman" pitchFamily="18" charset="0"/>
                <a:cs typeface="Times New Roman" pitchFamily="18" charset="0"/>
              </a:rPr>
              <a:t>конфліктувати</a:t>
            </a:r>
            <a:r>
              <a:rPr lang="ru-RU" sz="2400" dirty="0" smtClean="0">
                <a:solidFill>
                  <a:schemeClr val="accent6">
                    <a:lumMod val="75000"/>
                  </a:schemeClr>
                </a:solidFill>
                <a:latin typeface="Times New Roman" pitchFamily="18" charset="0"/>
                <a:cs typeface="Times New Roman" pitchFamily="18" charset="0"/>
              </a:rPr>
              <a:t>;</a:t>
            </a:r>
            <a:endParaRPr lang="ru-RU" sz="2400" dirty="0" smtClean="0">
              <a:solidFill>
                <a:schemeClr val="accent6">
                  <a:lumMod val="75000"/>
                </a:schemeClr>
              </a:solidFill>
              <a:latin typeface="Times New Roman" pitchFamily="18" charset="0"/>
              <a:cs typeface="Times New Roman" pitchFamily="18" charset="0"/>
            </a:endParaRPr>
          </a:p>
          <a:p>
            <a:r>
              <a:rPr lang="ru-RU" sz="2400" dirty="0" smtClean="0">
                <a:solidFill>
                  <a:schemeClr val="accent6">
                    <a:lumMod val="75000"/>
                  </a:schemeClr>
                </a:solidFill>
                <a:latin typeface="Times New Roman" pitchFamily="18" charset="0"/>
                <a:cs typeface="Times New Roman" pitchFamily="18" charset="0"/>
              </a:rPr>
              <a:t>б)   </a:t>
            </a:r>
            <a:r>
              <a:rPr lang="ru-RU" sz="2400" dirty="0" err="1" smtClean="0">
                <a:solidFill>
                  <a:schemeClr val="accent6">
                    <a:lumMod val="75000"/>
                  </a:schemeClr>
                </a:solidFill>
                <a:latin typeface="Times New Roman" pitchFamily="18" charset="0"/>
                <a:cs typeface="Times New Roman" pitchFamily="18" charset="0"/>
              </a:rPr>
              <a:t>це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зберігає</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нервову</a:t>
            </a:r>
            <a:r>
              <a:rPr lang="ru-RU" sz="2400" dirty="0" smtClean="0">
                <a:solidFill>
                  <a:schemeClr val="accent6">
                    <a:lumMod val="75000"/>
                  </a:schemeClr>
                </a:solidFill>
                <a:latin typeface="Times New Roman" pitchFamily="18" charset="0"/>
                <a:cs typeface="Times New Roman" pitchFamily="18" charset="0"/>
              </a:rPr>
              <a:t> систему;</a:t>
            </a:r>
          </a:p>
          <a:p>
            <a:r>
              <a:rPr lang="ru-RU" sz="2400" dirty="0" smtClean="0">
                <a:solidFill>
                  <a:schemeClr val="accent6">
                    <a:lumMod val="75000"/>
                  </a:schemeClr>
                </a:solidFill>
                <a:latin typeface="Times New Roman" pitchFamily="18" charset="0"/>
                <a:cs typeface="Times New Roman" pitchFamily="18" charset="0"/>
              </a:rPr>
              <a:t>в)   </a:t>
            </a:r>
            <a:r>
              <a:rPr lang="ru-RU" sz="2400" dirty="0" err="1" smtClean="0">
                <a:solidFill>
                  <a:schemeClr val="accent6">
                    <a:lumMod val="75000"/>
                  </a:schemeClr>
                </a:solidFill>
                <a:latin typeface="Times New Roman" pitchFamily="18" charset="0"/>
                <a:cs typeface="Times New Roman" pitchFamily="18" charset="0"/>
              </a:rPr>
              <a:t>будь-які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конфлікти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можна</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вирішити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мирним</a:t>
            </a:r>
            <a:r>
              <a:rPr lang="ru-RU" sz="2400" dirty="0" smtClean="0">
                <a:solidFill>
                  <a:schemeClr val="accent6">
                    <a:lumMod val="75000"/>
                  </a:schemeClr>
                </a:solidFill>
                <a:latin typeface="Times New Roman" pitchFamily="18" charset="0"/>
                <a:cs typeface="Times New Roman" pitchFamily="18" charset="0"/>
              </a:rPr>
              <a:t> шляхом</a:t>
            </a:r>
            <a:r>
              <a:rPr lang="ru-RU" sz="2400" dirty="0" smtClean="0">
                <a:solidFill>
                  <a:schemeClr val="accent6">
                    <a:lumMod val="75000"/>
                  </a:schemeClr>
                </a:solidFill>
                <a:latin typeface="Times New Roman" pitchFamily="18" charset="0"/>
                <a:cs typeface="Times New Roman" pitchFamily="18" charset="0"/>
              </a:rPr>
              <a:t>.</a:t>
            </a:r>
          </a:p>
          <a:p>
            <a:endParaRPr lang="ru-RU" sz="2400" dirty="0" smtClean="0">
              <a:solidFill>
                <a:schemeClr val="accent6">
                  <a:lumMod val="75000"/>
                </a:schemeClr>
              </a:solidFill>
              <a:latin typeface="Times New Roman" pitchFamily="18" charset="0"/>
              <a:cs typeface="Times New Roman" pitchFamily="18" charset="0"/>
            </a:endParaRPr>
          </a:p>
          <a:p>
            <a:r>
              <a:rPr lang="ru-RU" sz="2400" dirty="0" smtClean="0">
                <a:solidFill>
                  <a:schemeClr val="accent6">
                    <a:lumMod val="75000"/>
                  </a:schemeClr>
                </a:solidFill>
                <a:latin typeface="Times New Roman" pitchFamily="18" charset="0"/>
                <a:cs typeface="Times New Roman" pitchFamily="18" charset="0"/>
              </a:rPr>
              <a:t>6.   Я думаю, </a:t>
            </a:r>
            <a:r>
              <a:rPr lang="ru-RU" sz="2400" dirty="0" err="1" smtClean="0">
                <a:solidFill>
                  <a:schemeClr val="accent6">
                    <a:lumMod val="75000"/>
                  </a:schemeClr>
                </a:solidFill>
                <a:latin typeface="Times New Roman" pitchFamily="18" charset="0"/>
                <a:cs typeface="Times New Roman" pitchFamily="18" charset="0"/>
              </a:rPr>
              <a:t>що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прожити</a:t>
            </a:r>
            <a:r>
              <a:rPr lang="ru-RU" sz="2400" dirty="0" smtClean="0">
                <a:solidFill>
                  <a:schemeClr val="accent6">
                    <a:lumMod val="75000"/>
                  </a:schemeClr>
                </a:solidFill>
                <a:latin typeface="Times New Roman" pitchFamily="18" charset="0"/>
                <a:cs typeface="Times New Roman" pitchFamily="18" charset="0"/>
              </a:rPr>
              <a:t> без </a:t>
            </a:r>
            <a:r>
              <a:rPr lang="ru-RU" sz="2400" dirty="0" err="1" smtClean="0">
                <a:solidFill>
                  <a:schemeClr val="accent6">
                    <a:lumMod val="75000"/>
                  </a:schemeClr>
                </a:solidFill>
                <a:latin typeface="Times New Roman" pitchFamily="18" charset="0"/>
                <a:cs typeface="Times New Roman" pitchFamily="18" charset="0"/>
              </a:rPr>
              <a:t>конфліктів</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неможливо</a:t>
            </a:r>
            <a:r>
              <a:rPr lang="ru-RU" sz="2400" dirty="0" smtClean="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оскільки</a:t>
            </a:r>
            <a:r>
              <a:rPr lang="ru-RU" sz="2400" dirty="0" smtClean="0">
                <a:solidFill>
                  <a:schemeClr val="accent6">
                    <a:lumMod val="75000"/>
                  </a:schemeClr>
                </a:solidFill>
                <a:latin typeface="Times New Roman" pitchFamily="18" charset="0"/>
                <a:cs typeface="Times New Roman" pitchFamily="18" charset="0"/>
              </a:rPr>
              <a:t> .. </a:t>
            </a:r>
            <a:endParaRPr lang="ru-RU" sz="2400" dirty="0" smtClean="0">
              <a:solidFill>
                <a:schemeClr val="accent6">
                  <a:lumMod val="75000"/>
                </a:schemeClr>
              </a:solidFill>
              <a:latin typeface="Times New Roman" pitchFamily="18" charset="0"/>
              <a:cs typeface="Times New Roman" pitchFamily="18" charset="0"/>
            </a:endParaRPr>
          </a:p>
          <a:p>
            <a:r>
              <a:rPr lang="ru-RU" sz="2400" dirty="0" smtClean="0">
                <a:solidFill>
                  <a:schemeClr val="accent6">
                    <a:lumMod val="75000"/>
                  </a:schemeClr>
                </a:solidFill>
                <a:latin typeface="Times New Roman" pitchFamily="18" charset="0"/>
                <a:cs typeface="Times New Roman" pitchFamily="18" charset="0"/>
              </a:rPr>
              <a:t>а)   </a:t>
            </a:r>
            <a:r>
              <a:rPr lang="ru-RU" sz="2400" dirty="0" smtClean="0">
                <a:solidFill>
                  <a:schemeClr val="accent6">
                    <a:lumMod val="75000"/>
                  </a:schemeClr>
                </a:solidFill>
                <a:latin typeface="Times New Roman" pitchFamily="18" charset="0"/>
                <a:cs typeface="Times New Roman" pitchFamily="18" charset="0"/>
              </a:rPr>
              <a:t>люблю, </a:t>
            </a:r>
            <a:r>
              <a:rPr lang="ru-RU" sz="2400" dirty="0" err="1" smtClean="0">
                <a:solidFill>
                  <a:schemeClr val="accent6">
                    <a:lumMod val="75000"/>
                  </a:schemeClr>
                </a:solidFill>
                <a:latin typeface="Times New Roman" pitchFamily="18" charset="0"/>
                <a:cs typeface="Times New Roman" pitchFamily="18" charset="0"/>
              </a:rPr>
              <a:t>щоб</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було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по-моєму</a:t>
            </a:r>
            <a:r>
              <a:rPr lang="ru-RU" sz="2400" dirty="0" smtClean="0">
                <a:solidFill>
                  <a:schemeClr val="accent6">
                    <a:lumMod val="75000"/>
                  </a:schemeClr>
                </a:solidFill>
                <a:latin typeface="Times New Roman" pitchFamily="18" charset="0"/>
                <a:cs typeface="Times New Roman" pitchFamily="18" charset="0"/>
              </a:rPr>
              <a:t>;</a:t>
            </a:r>
            <a:r>
              <a:rPr lang="ru-RU" sz="2400" dirty="0" smtClean="0">
                <a:solidFill>
                  <a:schemeClr val="accent6">
                    <a:lumMod val="75000"/>
                  </a:schemeClr>
                </a:solidFill>
                <a:latin typeface="Times New Roman" pitchFamily="18" charset="0"/>
                <a:cs typeface="Times New Roman" pitchFamily="18" charset="0"/>
              </a:rPr>
              <a:t>      </a:t>
            </a:r>
          </a:p>
          <a:p>
            <a:r>
              <a:rPr lang="ru-RU" sz="2400" dirty="0" smtClean="0">
                <a:solidFill>
                  <a:schemeClr val="accent6">
                    <a:lumMod val="75000"/>
                  </a:schemeClr>
                </a:solidFill>
                <a:latin typeface="Times New Roman" pitchFamily="18" charset="0"/>
                <a:cs typeface="Times New Roman" pitchFamily="18" charset="0"/>
              </a:rPr>
              <a:t>б)   </a:t>
            </a:r>
            <a:r>
              <a:rPr lang="ru-RU" sz="2400" dirty="0" err="1" smtClean="0">
                <a:solidFill>
                  <a:schemeClr val="accent6">
                    <a:lumMod val="75000"/>
                  </a:schemeClr>
                </a:solidFill>
                <a:latin typeface="Times New Roman" pitchFamily="18" charset="0"/>
                <a:cs typeface="Times New Roman" pitchFamily="18" charset="0"/>
              </a:rPr>
              <a:t>це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емоційна</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розрядка</a:t>
            </a:r>
            <a:r>
              <a:rPr lang="ru-RU" sz="2400" dirty="0" smtClean="0">
                <a:solidFill>
                  <a:schemeClr val="accent6">
                    <a:lumMod val="75000"/>
                  </a:schemeClr>
                </a:solidFill>
                <a:latin typeface="Times New Roman" pitchFamily="18" charset="0"/>
                <a:cs typeface="Times New Roman" pitchFamily="18" charset="0"/>
              </a:rPr>
              <a:t>;</a:t>
            </a:r>
          </a:p>
          <a:p>
            <a:r>
              <a:rPr lang="ru-RU" sz="2400" dirty="0" smtClean="0">
                <a:solidFill>
                  <a:schemeClr val="accent6">
                    <a:lumMod val="75000"/>
                  </a:schemeClr>
                </a:solidFill>
                <a:latin typeface="Times New Roman" pitchFamily="18" charset="0"/>
                <a:cs typeface="Times New Roman" pitchFamily="18" charset="0"/>
              </a:rPr>
              <a:t>в)   </a:t>
            </a:r>
            <a:r>
              <a:rPr lang="ru-RU" sz="2400" dirty="0" err="1" smtClean="0">
                <a:solidFill>
                  <a:schemeClr val="accent6">
                    <a:lumMod val="75000"/>
                  </a:schemeClr>
                </a:solidFill>
                <a:latin typeface="Times New Roman" pitchFamily="18" charset="0"/>
                <a:cs typeface="Times New Roman" pitchFamily="18" charset="0"/>
              </a:rPr>
              <a:t>іноді</a:t>
            </a:r>
            <a:r>
              <a:rPr lang="ru-RU" sz="2400" dirty="0" smtClean="0">
                <a:solidFill>
                  <a:schemeClr val="accent6">
                    <a:lumMod val="75000"/>
                  </a:schemeClr>
                </a:solidFill>
                <a:latin typeface="Times New Roman" pitchFamily="18" charset="0"/>
                <a:cs typeface="Times New Roman" pitchFamily="18" charset="0"/>
              </a:rPr>
              <a:t> треба </a:t>
            </a:r>
            <a:r>
              <a:rPr lang="ru-RU" sz="2400" dirty="0" err="1" smtClean="0">
                <a:solidFill>
                  <a:schemeClr val="accent6">
                    <a:lumMod val="75000"/>
                  </a:schemeClr>
                </a:solidFill>
                <a:latin typeface="Times New Roman" pitchFamily="18" charset="0"/>
                <a:cs typeface="Times New Roman" pitchFamily="18" charset="0"/>
              </a:rPr>
              <a:t>вміти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захистити</a:t>
            </a:r>
            <a:r>
              <a:rPr lang="ru-RU" sz="2400" dirty="0" smtClean="0">
                <a:solidFill>
                  <a:schemeClr val="accent6">
                    <a:lumMod val="75000"/>
                  </a:schemeClr>
                </a:solidFill>
                <a:latin typeface="Times New Roman" pitchFamily="18" charset="0"/>
                <a:cs typeface="Times New Roman" pitchFamily="18" charset="0"/>
              </a:rPr>
              <a:t> себе.</a:t>
            </a:r>
            <a:endParaRPr lang="ru-RU" sz="24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628650" y="365126"/>
            <a:ext cx="7886700" cy="908504"/>
          </a:xfrm>
        </p:spPr>
        <p:txBody>
          <a:bodyPr/>
          <a:lstStyle/>
          <a:p>
            <a:pPr algn="ctr"/>
            <a:r>
              <a:rPr lang="uk-UA" sz="3200" b="1" dirty="0" smtClean="0">
                <a:solidFill>
                  <a:schemeClr val="accent6">
                    <a:lumMod val="75000"/>
                  </a:schemeClr>
                </a:solidFill>
                <a:latin typeface="Times New Roman" pitchFamily="18" charset="0"/>
                <a:cs typeface="Times New Roman" pitchFamily="18" charset="0"/>
              </a:rPr>
              <a:t>ВИСНОВОК</a:t>
            </a:r>
            <a:endParaRPr lang="ru-RU" sz="3200" b="1" dirty="0">
              <a:solidFill>
                <a:schemeClr val="accent6">
                  <a:lumMod val="75000"/>
                </a:schemeClr>
              </a:solidFill>
              <a:latin typeface="Times New Roman" pitchFamily="18" charset="0"/>
              <a:cs typeface="Times New Roman" pitchFamily="18" charset="0"/>
            </a:endParaRPr>
          </a:p>
        </p:txBody>
      </p:sp>
      <p:sp>
        <p:nvSpPr>
          <p:cNvPr id="5" name="Прямоугольник 4"/>
          <p:cNvSpPr/>
          <p:nvPr/>
        </p:nvSpPr>
        <p:spPr>
          <a:xfrm>
            <a:off x="326571" y="1197429"/>
            <a:ext cx="8327572" cy="2308324"/>
          </a:xfrm>
          <a:prstGeom prst="rect">
            <a:avLst/>
          </a:prstGeom>
        </p:spPr>
        <p:txBody>
          <a:bodyPr wrap="square">
            <a:spAutoFit/>
          </a:bodyPr>
          <a:lstStyle/>
          <a:p>
            <a:r>
              <a:rPr lang="uk-UA" sz="2400" b="1" dirty="0"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rPr>
              <a:t>Можливість виникнення конфлікту існує у всіх сферах. Конфлікти народжуються на </a:t>
            </a:r>
            <a:r>
              <a:rPr lang="uk-UA" sz="2400" b="1" dirty="0" err="1"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rPr>
              <a:t>грунті</a:t>
            </a:r>
            <a:r>
              <a:rPr lang="uk-UA" sz="2400" b="1" dirty="0"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rPr>
              <a:t> щоденних розбіжностей у поглядах, протиборстві різних суджень, потреб, бажань, </a:t>
            </a:r>
            <a:r>
              <a:rPr lang="uk-UA" sz="2400" b="1" dirty="0"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rPr>
              <a:t>стилів </a:t>
            </a:r>
            <a:r>
              <a:rPr lang="uk-UA" sz="2400" b="1" dirty="0" smtClean="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rPr>
              <a:t>життя, надій, інтересів та особистісних особливостей. Конфлікт - це невід'ємна особливість всякого процесу соціального розвитку.</a:t>
            </a:r>
            <a:endParaRPr lang="ru-RU" sz="2400" dirty="0">
              <a:solidFill>
                <a:schemeClr val="accent6">
                  <a:lumMod val="75000"/>
                </a:schemeClr>
              </a:solidFill>
              <a:latin typeface="Times New Roman" pitchFamily="18" charset="0"/>
              <a:cs typeface="Times New Roman" pitchFamily="18" charset="0"/>
            </a:endParaRPr>
          </a:p>
        </p:txBody>
      </p:sp>
      <p:pic>
        <p:nvPicPr>
          <p:cNvPr id="11" name="Рисунок 10"/>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230" b="94262" l="0" r="98462"/>
                    </a14:imgEffect>
                  </a14:imgLayer>
                </a14:imgProps>
              </a:ext>
              <a:ext uri="{28A0092B-C50C-407E-A947-70E740481C1C}">
                <a14:useLocalDpi xmlns:a14="http://schemas.microsoft.com/office/drawing/2010/main" xmlns="" val="0"/>
              </a:ext>
            </a:extLst>
          </a:blip>
          <a:stretch>
            <a:fillRect/>
          </a:stretch>
        </p:blipFill>
        <p:spPr>
          <a:xfrm rot="21246258">
            <a:off x="1925091" y="3596252"/>
            <a:ext cx="5432607" cy="2763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прр5.jpg"/>
          <p:cNvPicPr>
            <a:picLocks noGrp="1" noChangeAspect="1"/>
          </p:cNvPicPr>
          <p:nvPr>
            <p:ph idx="1"/>
          </p:nvPr>
        </p:nvPicPr>
        <p:blipFill>
          <a:blip r:embed="rId2"/>
          <a:stretch>
            <a:fillRect/>
          </a:stretch>
        </p:blipFill>
        <p:spPr>
          <a:xfrm>
            <a:off x="0" y="0"/>
            <a:ext cx="9144000" cy="6858000"/>
          </a:xfrm>
        </p:spPr>
      </p:pic>
      <p:sp>
        <p:nvSpPr>
          <p:cNvPr id="6" name="TextBox 5"/>
          <p:cNvSpPr txBox="1"/>
          <p:nvPr/>
        </p:nvSpPr>
        <p:spPr>
          <a:xfrm>
            <a:off x="587830" y="903514"/>
            <a:ext cx="6585856" cy="1015663"/>
          </a:xfrm>
          <a:prstGeom prst="rect">
            <a:avLst/>
          </a:prstGeom>
          <a:noFill/>
        </p:spPr>
        <p:txBody>
          <a:bodyPr wrap="square" rtlCol="0">
            <a:spAutoFit/>
          </a:bodyPr>
          <a:lstStyle/>
          <a:p>
            <a:r>
              <a:rPr lang="uk-UA" sz="6000" b="1" dirty="0" smtClean="0">
                <a:solidFill>
                  <a:schemeClr val="accent6">
                    <a:lumMod val="75000"/>
                  </a:schemeClr>
                </a:solidFill>
                <a:latin typeface="Times New Roman" pitchFamily="18" charset="0"/>
                <a:cs typeface="Times New Roman" pitchFamily="18" charset="0"/>
              </a:rPr>
              <a:t>Дякую за увагу!</a:t>
            </a:r>
            <a:endParaRPr lang="ru-RU" sz="60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130629" y="0"/>
            <a:ext cx="9143999" cy="6858000"/>
          </a:xfrm>
        </p:spPr>
      </p:pic>
      <p:sp>
        <p:nvSpPr>
          <p:cNvPr id="5" name="Прямоугольник 4"/>
          <p:cNvSpPr/>
          <p:nvPr/>
        </p:nvSpPr>
        <p:spPr>
          <a:xfrm>
            <a:off x="766916" y="1219200"/>
            <a:ext cx="7757652" cy="2677656"/>
          </a:xfrm>
          <a:prstGeom prst="rect">
            <a:avLst/>
          </a:prstGeom>
        </p:spPr>
        <p:txBody>
          <a:bodyPr wrap="square">
            <a:spAutoFit/>
          </a:bodyPr>
          <a:lstStyle/>
          <a:p>
            <a:r>
              <a:rPr lang="ru-RU" sz="2400" b="1" dirty="0" smtClean="0">
                <a:solidFill>
                  <a:schemeClr val="accent6">
                    <a:lumMod val="75000"/>
                  </a:schemeClr>
                </a:solidFill>
                <a:latin typeface="Times New Roman" pitchFamily="18" charset="0"/>
                <a:cs typeface="Times New Roman" pitchFamily="18" charset="0"/>
              </a:rPr>
              <a:t>Мета:</a:t>
            </a:r>
            <a:r>
              <a:rPr lang="ru-RU" sz="2400" dirty="0" smtClean="0">
                <a:solidFill>
                  <a:schemeClr val="accent6">
                    <a:lumMod val="75000"/>
                  </a:schemeClr>
                </a:solidFill>
                <a:latin typeface="Times New Roman" pitchFamily="18" charset="0"/>
                <a:cs typeface="Times New Roman" pitchFamily="18" charset="0"/>
              </a:rPr>
              <a:t> </a:t>
            </a:r>
            <a:endParaRPr lang="ru-RU" sz="2400" dirty="0" smtClean="0">
              <a:solidFill>
                <a:schemeClr val="accent6">
                  <a:lumMod val="75000"/>
                </a:schemeClr>
              </a:solidFill>
              <a:latin typeface="Times New Roman" pitchFamily="18" charset="0"/>
              <a:cs typeface="Times New Roman" pitchFamily="18" charset="0"/>
            </a:endParaRPr>
          </a:p>
          <a:p>
            <a:pPr>
              <a:buFont typeface="Wingdings" pitchFamily="2" charset="2"/>
              <a:buChar char="ü"/>
            </a:pPr>
            <a:r>
              <a:rPr lang="ru-RU" sz="2400" dirty="0" err="1" smtClean="0">
                <a:solidFill>
                  <a:schemeClr val="accent6">
                    <a:lumMod val="75000"/>
                  </a:schemeClr>
                </a:solidFill>
                <a:latin typeface="Times New Roman" pitchFamily="18" charset="0"/>
                <a:cs typeface="Times New Roman" pitchFamily="18" charset="0"/>
              </a:rPr>
              <a:t>формувати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конфліктну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компетентність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учнів</a:t>
            </a:r>
            <a:r>
              <a:rPr lang="ru-RU" sz="24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400" dirty="0" err="1" smtClean="0">
                <a:solidFill>
                  <a:schemeClr val="accent6">
                    <a:lumMod val="75000"/>
                  </a:schemeClr>
                </a:solidFill>
                <a:latin typeface="Times New Roman" pitchFamily="18" charset="0"/>
                <a:cs typeface="Times New Roman" pitchFamily="18" charset="0"/>
              </a:rPr>
              <a:t>учити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уникати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конфліктних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ситуацій</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своєчасно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вирішувати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їх</a:t>
            </a:r>
            <a:r>
              <a:rPr lang="ru-RU" sz="2400" dirty="0" smtClean="0">
                <a:solidFill>
                  <a:schemeClr val="accent6">
                    <a:lumMod val="75000"/>
                  </a:schemeClr>
                </a:solidFill>
                <a:latin typeface="Times New Roman" pitchFamily="18" charset="0"/>
                <a:cs typeface="Times New Roman" pitchFamily="18" charset="0"/>
              </a:rPr>
              <a:t>, не </a:t>
            </a:r>
            <a:r>
              <a:rPr lang="ru-RU" sz="2400" dirty="0" err="1" smtClean="0">
                <a:solidFill>
                  <a:schemeClr val="accent6">
                    <a:lumMod val="75000"/>
                  </a:schemeClr>
                </a:solidFill>
                <a:latin typeface="Times New Roman" pitchFamily="18" charset="0"/>
                <a:cs typeface="Times New Roman" pitchFamily="18" charset="0"/>
              </a:rPr>
              <a:t>допускаючи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переростання</a:t>
            </a:r>
            <a:r>
              <a:rPr lang="ru-RU" sz="2400" dirty="0" smtClean="0">
                <a:solidFill>
                  <a:schemeClr val="accent6">
                    <a:lumMod val="75000"/>
                  </a:schemeClr>
                </a:solidFill>
                <a:latin typeface="Times New Roman" pitchFamily="18" charset="0"/>
                <a:cs typeface="Times New Roman" pitchFamily="18" charset="0"/>
              </a:rPr>
              <a:t> в </a:t>
            </a:r>
            <a:r>
              <a:rPr lang="ru-RU" sz="2400" dirty="0" err="1" smtClean="0">
                <a:solidFill>
                  <a:schemeClr val="accent6">
                    <a:lumMod val="75000"/>
                  </a:schemeClr>
                </a:solidFill>
                <a:latin typeface="Times New Roman" pitchFamily="18" charset="0"/>
                <a:cs typeface="Times New Roman" pitchFamily="18" charset="0"/>
              </a:rPr>
              <a:t>конфлікт</a:t>
            </a:r>
            <a:r>
              <a:rPr lang="ru-RU" sz="2400" dirty="0" smtClean="0">
                <a:solidFill>
                  <a:schemeClr val="accent6">
                    <a:lumMod val="75000"/>
                  </a:schemeClr>
                </a:solidFill>
                <a:latin typeface="Times New Roman" pitchFamily="18" charset="0"/>
                <a:cs typeface="Times New Roman" pitchFamily="18" charset="0"/>
              </a:rPr>
              <a:t>;</a:t>
            </a:r>
            <a:endParaRPr lang="ru-RU" sz="2400" dirty="0" smtClean="0">
              <a:solidFill>
                <a:schemeClr val="accent6">
                  <a:lumMod val="75000"/>
                </a:schemeClr>
              </a:solidFill>
              <a:latin typeface="Times New Roman" pitchFamily="18" charset="0"/>
              <a:cs typeface="Times New Roman" pitchFamily="18" charset="0"/>
            </a:endParaRP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стимулювати</a:t>
            </a:r>
            <a:r>
              <a:rPr lang="ru-RU" sz="2400" dirty="0" smtClean="0">
                <a:solidFill>
                  <a:schemeClr val="accent6">
                    <a:lumMod val="75000"/>
                  </a:schemeClr>
                </a:solidFill>
                <a:latin typeface="Times New Roman" pitchFamily="18" charset="0"/>
                <a:cs typeface="Times New Roman" pitchFamily="18" charset="0"/>
              </a:rPr>
              <a:t> до </a:t>
            </a:r>
            <a:r>
              <a:rPr lang="ru-RU" sz="2400" dirty="0" err="1" smtClean="0">
                <a:solidFill>
                  <a:schemeClr val="accent6">
                    <a:lumMod val="75000"/>
                  </a:schemeClr>
                </a:solidFill>
                <a:latin typeface="Times New Roman" pitchFamily="18" charset="0"/>
                <a:cs typeface="Times New Roman" pitchFamily="18" charset="0"/>
              </a:rPr>
              <a:t>аналізу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життєвих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ситуацій</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соціально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схвалюваних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форми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поведінки</a:t>
            </a:r>
            <a:r>
              <a:rPr lang="ru-RU" sz="2400" dirty="0" smtClean="0">
                <a:solidFill>
                  <a:schemeClr val="accent6">
                    <a:lumMod val="75000"/>
                  </a:schemeClr>
                </a:solidFill>
                <a:latin typeface="Times New Roman" pitchFamily="18" charset="0"/>
                <a:cs typeface="Times New Roman" pitchFamily="18" charset="0"/>
              </a:rPr>
              <a:t>; </a:t>
            </a:r>
            <a:endParaRPr lang="ru-RU" sz="2400" dirty="0" smtClean="0">
              <a:solidFill>
                <a:schemeClr val="accent6">
                  <a:lumMod val="75000"/>
                </a:schemeClr>
              </a:solidFill>
              <a:latin typeface="Times New Roman" pitchFamily="18" charset="0"/>
              <a:cs typeface="Times New Roman" pitchFamily="18" charset="0"/>
            </a:endParaRPr>
          </a:p>
          <a:p>
            <a:pPr>
              <a:buFont typeface="Wingdings" pitchFamily="2" charset="2"/>
              <a:buChar char="ü"/>
            </a:pPr>
            <a:r>
              <a:rPr lang="ru-RU" sz="2400" dirty="0" err="1" smtClean="0">
                <a:solidFill>
                  <a:schemeClr val="accent6">
                    <a:lumMod val="75000"/>
                  </a:schemeClr>
                </a:solidFill>
                <a:latin typeface="Times New Roman" pitchFamily="18" charset="0"/>
                <a:cs typeface="Times New Roman" pitchFamily="18" charset="0"/>
              </a:rPr>
              <a:t>виховувати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шанобливе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ставлення</a:t>
            </a:r>
            <a:r>
              <a:rPr lang="ru-RU" sz="2400" dirty="0" smtClean="0">
                <a:solidFill>
                  <a:schemeClr val="accent6">
                    <a:lumMod val="75000"/>
                  </a:schemeClr>
                </a:solidFill>
                <a:latin typeface="Times New Roman" pitchFamily="18" charset="0"/>
                <a:cs typeface="Times New Roman" pitchFamily="18" charset="0"/>
              </a:rPr>
              <a:t> до </a:t>
            </a:r>
            <a:r>
              <a:rPr lang="ru-RU" sz="2400" dirty="0" err="1" smtClean="0">
                <a:solidFill>
                  <a:schemeClr val="accent6">
                    <a:lumMod val="75000"/>
                  </a:schemeClr>
                </a:solidFill>
                <a:latin typeface="Times New Roman" pitchFamily="18" charset="0"/>
                <a:cs typeface="Times New Roman" pitchFamily="18" charset="0"/>
              </a:rPr>
              <a:t>оточуючих</a:t>
            </a:r>
            <a:r>
              <a:rPr lang="ru-RU" sz="2400" dirty="0" smtClean="0">
                <a:solidFill>
                  <a:schemeClr val="accent6">
                    <a:lumMod val="75000"/>
                  </a:schemeClr>
                </a:solidFill>
                <a:latin typeface="Times New Roman" pitchFamily="18" charset="0"/>
                <a:cs typeface="Times New Roman" pitchFamily="18" charset="0"/>
              </a:rPr>
              <a:t>.</a:t>
            </a:r>
            <a:endParaRPr lang="ru-RU" sz="2400" dirty="0">
              <a:solidFill>
                <a:schemeClr val="accent6">
                  <a:lumMod val="75000"/>
                </a:schemeClr>
              </a:solidFill>
              <a:latin typeface="Times New Roman" pitchFamily="18" charset="0"/>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7171" y="3995057"/>
            <a:ext cx="5475515" cy="2514600"/>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398205" y="365125"/>
            <a:ext cx="8480323" cy="1183455"/>
          </a:xfrm>
        </p:spPr>
        <p:txBody>
          <a:bodyPr/>
          <a:lstStyle/>
          <a:p>
            <a:r>
              <a:rPr lang="ru-RU" sz="3200" dirty="0" smtClean="0">
                <a:solidFill>
                  <a:schemeClr val="accent6">
                    <a:lumMod val="75000"/>
                  </a:schemeClr>
                </a:solidFill>
                <a:latin typeface="Times New Roman" pitchFamily="18" charset="0"/>
                <a:cs typeface="Times New Roman" pitchFamily="18" charset="0"/>
              </a:rPr>
              <a:t>«</a:t>
            </a:r>
            <a:r>
              <a:rPr lang="ru-RU" sz="3200" b="1" dirty="0" err="1" smtClean="0">
                <a:solidFill>
                  <a:schemeClr val="accent6">
                    <a:lumMod val="75000"/>
                  </a:schemeClr>
                </a:solidFill>
                <a:latin typeface="Times New Roman" pitchFamily="18" charset="0"/>
                <a:cs typeface="Times New Roman" pitchFamily="18" charset="0"/>
              </a:rPr>
              <a:t>Конфлікт</a:t>
            </a:r>
            <a:r>
              <a:rPr lang="ru-RU" sz="3200" dirty="0" smtClean="0">
                <a:solidFill>
                  <a:schemeClr val="accent6">
                    <a:lumMod val="75000"/>
                  </a:schemeClr>
                </a:solidFill>
                <a:latin typeface="Times New Roman" pitchFamily="18" charset="0"/>
                <a:cs typeface="Times New Roman" pitchFamily="18" charset="0"/>
              </a:rPr>
              <a:t>» у </a:t>
            </a:r>
            <a:r>
              <a:rPr lang="ru-RU" sz="3200" dirty="0" err="1" smtClean="0">
                <a:solidFill>
                  <a:schemeClr val="accent6">
                    <a:lumMod val="75000"/>
                  </a:schemeClr>
                </a:solidFill>
                <a:latin typeface="Times New Roman" pitchFamily="18" charset="0"/>
                <a:cs typeface="Times New Roman" pitchFamily="18" charset="0"/>
              </a:rPr>
              <a:t>перекладі</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з</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латинської</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мови</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означає</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зіткнення</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серйозна</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розбіжність</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суперечка</a:t>
            </a:r>
            <a:r>
              <a:rPr lang="ru-RU" sz="3200" dirty="0" smtClean="0">
                <a:solidFill>
                  <a:schemeClr val="accent6">
                    <a:lumMod val="75000"/>
                  </a:schemeClr>
                </a:solidFill>
                <a:latin typeface="Times New Roman" pitchFamily="18" charset="0"/>
                <a:cs typeface="Times New Roman" pitchFamily="18" charset="0"/>
              </a:rPr>
              <a:t>». </a:t>
            </a:r>
            <a:endParaRPr lang="ru-RU" dirty="0">
              <a:solidFill>
                <a:schemeClr val="accent6">
                  <a:lumMod val="75000"/>
                </a:schemeClr>
              </a:solidFill>
              <a:latin typeface="Times New Roman" pitchFamily="18" charset="0"/>
              <a:cs typeface="Times New Roman" pitchFamily="18" charset="0"/>
            </a:endParaRPr>
          </a:p>
        </p:txBody>
      </p:sp>
      <p:sp>
        <p:nvSpPr>
          <p:cNvPr id="5" name="Прямоугольник 4"/>
          <p:cNvSpPr/>
          <p:nvPr/>
        </p:nvSpPr>
        <p:spPr>
          <a:xfrm>
            <a:off x="545690" y="1752600"/>
            <a:ext cx="8037871" cy="5262979"/>
          </a:xfrm>
          <a:prstGeom prst="rect">
            <a:avLst/>
          </a:prstGeom>
        </p:spPr>
        <p:txBody>
          <a:bodyPr wrap="square">
            <a:spAutoFit/>
          </a:bodyPr>
          <a:lstStyle/>
          <a:p>
            <a:pPr algn="just"/>
            <a:r>
              <a:rPr lang="ru-RU" sz="2400" dirty="0" smtClean="0">
                <a:solidFill>
                  <a:schemeClr val="accent6">
                    <a:lumMod val="75000"/>
                  </a:schemeClr>
                </a:solidFill>
                <a:latin typeface="Times New Roman" pitchFamily="18" charset="0"/>
                <a:cs typeface="Times New Roman" pitchFamily="18" charset="0"/>
              </a:rPr>
              <a:t>В </a:t>
            </a:r>
            <a:r>
              <a:rPr lang="ru-RU" sz="2400" dirty="0" err="1" smtClean="0">
                <a:solidFill>
                  <a:schemeClr val="accent6">
                    <a:lumMod val="75000"/>
                  </a:schemeClr>
                </a:solidFill>
                <a:latin typeface="Times New Roman" pitchFamily="18" charset="0"/>
                <a:cs typeface="Times New Roman" pitchFamily="18" charset="0"/>
              </a:rPr>
              <a:t>основі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будь-якого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конфлікту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лежить</a:t>
            </a:r>
            <a:r>
              <a:rPr lang="ru-RU" sz="2400" dirty="0" smtClean="0">
                <a:solidFill>
                  <a:schemeClr val="accent6">
                    <a:lumMod val="75000"/>
                  </a:schemeClr>
                </a:solidFill>
                <a:latin typeface="Times New Roman" pitchFamily="18" charset="0"/>
                <a:cs typeface="Times New Roman" pitchFamily="18" charset="0"/>
              </a:rPr>
              <a:t>  </a:t>
            </a:r>
            <a:r>
              <a:rPr lang="ru-RU" sz="2400" b="1" dirty="0" err="1" smtClean="0">
                <a:solidFill>
                  <a:schemeClr val="accent6">
                    <a:lumMod val="75000"/>
                  </a:schemeClr>
                </a:solidFill>
                <a:latin typeface="Times New Roman" pitchFamily="18" charset="0"/>
                <a:cs typeface="Times New Roman" pitchFamily="18" charset="0"/>
              </a:rPr>
              <a:t>протиріччя</a:t>
            </a:r>
            <a:r>
              <a:rPr lang="ru-RU" sz="2400" dirty="0" smtClean="0">
                <a:solidFill>
                  <a:schemeClr val="accent6">
                    <a:lumMod val="75000"/>
                  </a:schemeClr>
                </a:solidFill>
                <a:latin typeface="Times New Roman" pitchFamily="18" charset="0"/>
                <a:cs typeface="Times New Roman" pitchFamily="18" charset="0"/>
              </a:rPr>
              <a:t>,  яке  </a:t>
            </a:r>
            <a:r>
              <a:rPr lang="ru-RU" sz="2400" dirty="0" err="1" smtClean="0">
                <a:solidFill>
                  <a:schemeClr val="accent6">
                    <a:lumMod val="75000"/>
                  </a:schemeClr>
                </a:solidFill>
                <a:latin typeface="Times New Roman" pitchFamily="18" charset="0"/>
                <a:cs typeface="Times New Roman" pitchFamily="18" charset="0"/>
              </a:rPr>
              <a:t>зазвичай</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має</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або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конструктивні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або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деструктивні</a:t>
            </a:r>
            <a:r>
              <a:rPr lang="ru-RU" sz="2400" dirty="0" smtClean="0">
                <a:solidFill>
                  <a:schemeClr val="accent6">
                    <a:lumMod val="75000"/>
                  </a:schemeClr>
                </a:solidFill>
                <a:latin typeface="Times New Roman" pitchFamily="18" charset="0"/>
                <a:cs typeface="Times New Roman" pitchFamily="18" charset="0"/>
              </a:rPr>
              <a:t> </a:t>
            </a:r>
          </a:p>
          <a:p>
            <a:pPr algn="just"/>
            <a:r>
              <a:rPr lang="ru-RU" sz="2400" dirty="0" err="1" smtClean="0">
                <a:solidFill>
                  <a:schemeClr val="accent6">
                    <a:lumMod val="75000"/>
                  </a:schemeClr>
                </a:solidFill>
                <a:latin typeface="Times New Roman" pitchFamily="18" charset="0"/>
                <a:cs typeface="Times New Roman" pitchFamily="18" charset="0"/>
              </a:rPr>
              <a:t>наслідки</a:t>
            </a:r>
            <a:r>
              <a:rPr lang="ru-RU" sz="2400" dirty="0" smtClean="0">
                <a:solidFill>
                  <a:schemeClr val="accent6">
                    <a:lumMod val="75000"/>
                  </a:schemeClr>
                </a:solidFill>
                <a:latin typeface="Times New Roman" pitchFamily="18" charset="0"/>
                <a:cs typeface="Times New Roman" pitchFamily="18" charset="0"/>
              </a:rPr>
              <a:t>.  </a:t>
            </a:r>
            <a:endParaRPr lang="ru-RU" sz="2400" dirty="0" smtClean="0">
              <a:solidFill>
                <a:schemeClr val="accent6">
                  <a:lumMod val="75000"/>
                </a:schemeClr>
              </a:solidFill>
              <a:latin typeface="Times New Roman" pitchFamily="18" charset="0"/>
              <a:cs typeface="Times New Roman" pitchFamily="18" charset="0"/>
            </a:endParaRPr>
          </a:p>
          <a:p>
            <a:pPr algn="just"/>
            <a:endParaRPr lang="ru-RU" sz="2400" dirty="0" smtClean="0">
              <a:solidFill>
                <a:schemeClr val="accent6">
                  <a:lumMod val="75000"/>
                </a:schemeClr>
              </a:solidFill>
              <a:latin typeface="Times New Roman" pitchFamily="18" charset="0"/>
              <a:cs typeface="Times New Roman" pitchFamily="18" charset="0"/>
            </a:endParaRPr>
          </a:p>
          <a:p>
            <a:pPr algn="just"/>
            <a:r>
              <a:rPr lang="ru-RU" sz="2400" b="1" dirty="0" err="1" smtClean="0">
                <a:solidFill>
                  <a:schemeClr val="accent6">
                    <a:lumMod val="75000"/>
                  </a:schemeClr>
                </a:solidFill>
                <a:latin typeface="Times New Roman" pitchFamily="18" charset="0"/>
                <a:cs typeface="Times New Roman" pitchFamily="18" charset="0"/>
              </a:rPr>
              <a:t>Протиріччя</a:t>
            </a:r>
            <a:r>
              <a:rPr lang="ru-RU" sz="2400" dirty="0" smtClean="0">
                <a:solidFill>
                  <a:schemeClr val="accent6">
                    <a:lumMod val="75000"/>
                  </a:schemeClr>
                </a:solidFill>
                <a:latin typeface="Times New Roman" pitchFamily="18" charset="0"/>
                <a:cs typeface="Times New Roman" pitchFamily="18" charset="0"/>
              </a:rPr>
              <a:t>  - </a:t>
            </a:r>
            <a:r>
              <a:rPr lang="ru-RU" sz="2400" dirty="0" err="1" smtClean="0">
                <a:solidFill>
                  <a:schemeClr val="accent6">
                    <a:lumMod val="75000"/>
                  </a:schemeClr>
                </a:solidFill>
                <a:latin typeface="Times New Roman" pitchFamily="18" charset="0"/>
                <a:cs typeface="Times New Roman" pitchFamily="18" charset="0"/>
              </a:rPr>
              <a:t>це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різноманіття</a:t>
            </a:r>
            <a:r>
              <a:rPr lang="ru-RU" sz="2400" dirty="0" smtClean="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думок,  </a:t>
            </a:r>
            <a:r>
              <a:rPr lang="ru-RU" sz="2400" dirty="0" err="1" smtClean="0">
                <a:solidFill>
                  <a:schemeClr val="accent6">
                    <a:lumMod val="75000"/>
                  </a:schemeClr>
                </a:solidFill>
                <a:latin typeface="Times New Roman" pitchFamily="18" charset="0"/>
                <a:cs typeface="Times New Roman" pitchFamily="18" charset="0"/>
              </a:rPr>
              <a:t>поглядів</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ідей</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інтересів</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тощо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зумовлює</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відсутність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згоди</a:t>
            </a:r>
            <a:r>
              <a:rPr lang="ru-RU" sz="2400" dirty="0" smtClean="0">
                <a:solidFill>
                  <a:schemeClr val="accent6">
                    <a:lumMod val="75000"/>
                  </a:schemeClr>
                </a:solidFill>
                <a:latin typeface="Times New Roman" pitchFamily="18" charset="0"/>
                <a:cs typeface="Times New Roman" pitchFamily="18" charset="0"/>
              </a:rPr>
              <a:t>, </a:t>
            </a:r>
          </a:p>
          <a:p>
            <a:pPr algn="just"/>
            <a:r>
              <a:rPr lang="ru-RU" sz="2400" dirty="0" err="1" smtClean="0">
                <a:solidFill>
                  <a:schemeClr val="accent6">
                    <a:lumMod val="75000"/>
                  </a:schemeClr>
                </a:solidFill>
                <a:latin typeface="Times New Roman" pitchFamily="18" charset="0"/>
                <a:cs typeface="Times New Roman" pitchFamily="18" charset="0"/>
              </a:rPr>
              <a:t>однак</a:t>
            </a:r>
            <a:r>
              <a:rPr lang="ru-RU" sz="2400" dirty="0" smtClean="0">
                <a:solidFill>
                  <a:schemeClr val="accent6">
                    <a:lumMod val="75000"/>
                  </a:schemeClr>
                </a:solidFill>
                <a:latin typeface="Times New Roman" pitchFamily="18" charset="0"/>
                <a:cs typeface="Times New Roman" pitchFamily="18" charset="0"/>
              </a:rPr>
              <a:t> вона не </a:t>
            </a:r>
            <a:r>
              <a:rPr lang="ru-RU" sz="2400" dirty="0" err="1" smtClean="0">
                <a:solidFill>
                  <a:schemeClr val="accent6">
                    <a:lumMod val="75000"/>
                  </a:schemeClr>
                </a:solidFill>
                <a:latin typeface="Times New Roman" pitchFamily="18" charset="0"/>
                <a:cs typeface="Times New Roman" pitchFamily="18" charset="0"/>
              </a:rPr>
              <a:t>завжди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набуває</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форми</a:t>
            </a:r>
            <a:r>
              <a:rPr lang="ru-RU" sz="2400" dirty="0" smtClean="0">
                <a:solidFill>
                  <a:schemeClr val="accent6">
                    <a:lumMod val="75000"/>
                  </a:schemeClr>
                </a:solidFill>
                <a:latin typeface="Times New Roman" pitchFamily="18" charset="0"/>
                <a:cs typeface="Times New Roman" pitchFamily="18" charset="0"/>
              </a:rPr>
              <a:t> явного </a:t>
            </a:r>
            <a:r>
              <a:rPr lang="ru-RU" sz="2400" dirty="0" err="1" smtClean="0">
                <a:solidFill>
                  <a:schemeClr val="accent6">
                    <a:lumMod val="75000"/>
                  </a:schemeClr>
                </a:solidFill>
                <a:latin typeface="Times New Roman" pitchFamily="18" charset="0"/>
                <a:cs typeface="Times New Roman" pitchFamily="18" charset="0"/>
              </a:rPr>
              <a:t>зіткнення</a:t>
            </a:r>
            <a:r>
              <a:rPr lang="ru-RU" sz="2400" dirty="0" smtClean="0">
                <a:solidFill>
                  <a:schemeClr val="accent6">
                    <a:lumMod val="75000"/>
                  </a:schemeClr>
                </a:solidFill>
                <a:latin typeface="Times New Roman" pitchFamily="18" charset="0"/>
                <a:cs typeface="Times New Roman" pitchFamily="18" charset="0"/>
              </a:rPr>
              <a:t>. </a:t>
            </a:r>
            <a:endParaRPr lang="ru-RU" sz="2400" dirty="0" smtClean="0">
              <a:solidFill>
                <a:schemeClr val="accent6">
                  <a:lumMod val="75000"/>
                </a:schemeClr>
              </a:solidFill>
              <a:latin typeface="Times New Roman" pitchFamily="18" charset="0"/>
              <a:cs typeface="Times New Roman" pitchFamily="18" charset="0"/>
            </a:endParaRPr>
          </a:p>
          <a:p>
            <a:pPr algn="just"/>
            <a:endParaRPr lang="ru-RU" sz="2400" dirty="0" smtClean="0">
              <a:solidFill>
                <a:schemeClr val="accent6">
                  <a:lumMod val="75000"/>
                </a:schemeClr>
              </a:solidFill>
              <a:latin typeface="Times New Roman" pitchFamily="18" charset="0"/>
              <a:cs typeface="Times New Roman" pitchFamily="18" charset="0"/>
            </a:endParaRPr>
          </a:p>
          <a:p>
            <a:pPr algn="just"/>
            <a:r>
              <a:rPr lang="ru-RU" sz="2400" b="1" dirty="0" err="1" smtClean="0">
                <a:solidFill>
                  <a:schemeClr val="accent6">
                    <a:lumMod val="75000"/>
                  </a:schemeClr>
                </a:solidFill>
                <a:latin typeface="Times New Roman" pitchFamily="18" charset="0"/>
                <a:cs typeface="Times New Roman" pitchFamily="18" charset="0"/>
              </a:rPr>
              <a:t>Зіткнення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відбувається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тільки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тоді</a:t>
            </a:r>
            <a:r>
              <a:rPr lang="ru-RU" sz="2400" dirty="0" smtClean="0">
                <a:solidFill>
                  <a:schemeClr val="accent6">
                    <a:lumMod val="75000"/>
                  </a:schemeClr>
                </a:solidFill>
                <a:latin typeface="Times New Roman" pitchFamily="18" charset="0"/>
                <a:cs typeface="Times New Roman" pitchFamily="18" charset="0"/>
              </a:rPr>
              <a:t>, коли </a:t>
            </a:r>
            <a:r>
              <a:rPr lang="ru-RU" sz="2400" dirty="0" err="1" smtClean="0">
                <a:solidFill>
                  <a:schemeClr val="accent6">
                    <a:lumMod val="75000"/>
                  </a:schemeClr>
                </a:solidFill>
                <a:latin typeface="Times New Roman" pitchFamily="18" charset="0"/>
                <a:cs typeface="Times New Roman" pitchFamily="18" charset="0"/>
              </a:rPr>
              <a:t>суперечності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чи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відмінності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що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порушують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нормальну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взаємодію</a:t>
            </a:r>
            <a:r>
              <a:rPr lang="ru-RU" sz="2400" dirty="0" smtClean="0">
                <a:solidFill>
                  <a:schemeClr val="accent6">
                    <a:lumMod val="75000"/>
                  </a:schemeClr>
                </a:solidFill>
                <a:latin typeface="Times New Roman" pitchFamily="18" charset="0"/>
                <a:cs typeface="Times New Roman" pitchFamily="18" charset="0"/>
              </a:rPr>
              <a:t> людей, </a:t>
            </a:r>
            <a:r>
              <a:rPr lang="ru-RU" sz="2400" dirty="0" err="1" smtClean="0">
                <a:solidFill>
                  <a:schemeClr val="accent6">
                    <a:lumMod val="75000"/>
                  </a:schemeClr>
                </a:solidFill>
                <a:latin typeface="Times New Roman" pitchFamily="18" charset="0"/>
                <a:cs typeface="Times New Roman" pitchFamily="18" charset="0"/>
              </a:rPr>
              <a:t>перешкоджають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досягненню</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поставлених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цілей</a:t>
            </a:r>
            <a:r>
              <a:rPr lang="ru-RU" sz="2400" dirty="0" smtClean="0">
                <a:solidFill>
                  <a:schemeClr val="accent6">
                    <a:lumMod val="75000"/>
                  </a:schemeClr>
                </a:solidFill>
                <a:latin typeface="Times New Roman" pitchFamily="18" charset="0"/>
                <a:cs typeface="Times New Roman" pitchFamily="18" charset="0"/>
              </a:rPr>
              <a:t>. </a:t>
            </a:r>
            <a:endParaRPr lang="ru-RU" sz="2400" dirty="0" smtClean="0">
              <a:solidFill>
                <a:schemeClr val="accent6">
                  <a:lumMod val="75000"/>
                </a:schemeClr>
              </a:solidFill>
              <a:latin typeface="Times New Roman" pitchFamily="18" charset="0"/>
              <a:cs typeface="Times New Roman" pitchFamily="18" charset="0"/>
            </a:endParaRPr>
          </a:p>
          <a:p>
            <a:endParaRPr lang="ru-RU" dirty="0" smtClean="0"/>
          </a:p>
          <a:p>
            <a:endParaRPr lang="ru-RU" dirty="0" smtClean="0"/>
          </a:p>
          <a:p>
            <a:endParaRPr lang="ru-RU" dirty="0" smtClean="0"/>
          </a:p>
          <a:p>
            <a:endParaRPr lang="ru-RU"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8932" y="5442858"/>
            <a:ext cx="2513738" cy="1415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383458" y="365125"/>
            <a:ext cx="8539316" cy="1861881"/>
          </a:xfrm>
        </p:spPr>
        <p:txBody>
          <a:bodyPr/>
          <a:lstStyle/>
          <a:p>
            <a:r>
              <a:rPr lang="ru-RU" sz="3200" b="1" dirty="0" err="1" smtClean="0">
                <a:solidFill>
                  <a:schemeClr val="accent6">
                    <a:lumMod val="75000"/>
                  </a:schemeClr>
                </a:solidFill>
                <a:latin typeface="Times New Roman" pitchFamily="18" charset="0"/>
                <a:cs typeface="Times New Roman" pitchFamily="18" charset="0"/>
              </a:rPr>
              <a:t>Конструктивні</a:t>
            </a:r>
            <a:r>
              <a:rPr lang="ru-RU" sz="3200" b="1" dirty="0" smtClean="0">
                <a:solidFill>
                  <a:schemeClr val="accent6">
                    <a:lumMod val="75000"/>
                  </a:schemeClr>
                </a:solidFill>
                <a:latin typeface="Times New Roman" pitchFamily="18" charset="0"/>
                <a:cs typeface="Times New Roman" pitchFamily="18" charset="0"/>
              </a:rPr>
              <a:t> </a:t>
            </a:r>
            <a:r>
              <a:rPr lang="ru-RU" sz="3200" b="1"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це</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конфлікти</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щ</a:t>
            </a:r>
            <a:r>
              <a:rPr lang="ru-RU" sz="3200" dirty="0" err="1" smtClean="0">
                <a:solidFill>
                  <a:schemeClr val="accent6">
                    <a:lumMod val="75000"/>
                  </a:schemeClr>
                </a:solidFill>
                <a:latin typeface="Times New Roman" pitchFamily="18" charset="0"/>
                <a:cs typeface="Times New Roman" pitchFamily="18" charset="0"/>
              </a:rPr>
              <a:t>о</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призводять</a:t>
            </a:r>
            <a:r>
              <a:rPr lang="ru-RU" sz="3200" dirty="0" smtClean="0">
                <a:solidFill>
                  <a:schemeClr val="accent6">
                    <a:lumMod val="75000"/>
                  </a:schemeClr>
                </a:solidFill>
                <a:latin typeface="Times New Roman" pitchFamily="18" charset="0"/>
                <a:cs typeface="Times New Roman" pitchFamily="18" charset="0"/>
              </a:rPr>
              <a:t> до </a:t>
            </a:r>
            <a:r>
              <a:rPr lang="ru-RU" sz="3200" dirty="0" err="1" smtClean="0">
                <a:solidFill>
                  <a:schemeClr val="accent6">
                    <a:lumMod val="75000"/>
                  </a:schemeClr>
                </a:solidFill>
                <a:latin typeface="Times New Roman" pitchFamily="18" charset="0"/>
                <a:cs typeface="Times New Roman" pitchFamily="18" charset="0"/>
              </a:rPr>
              <a:t>прийняття</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обґрунтованих</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рішень</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і</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сприяють</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розвитку</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відносин</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між</a:t>
            </a:r>
            <a:r>
              <a:rPr lang="ru-RU" sz="3200" dirty="0" smtClean="0">
                <a:solidFill>
                  <a:schemeClr val="accent6">
                    <a:lumMod val="75000"/>
                  </a:schemeClr>
                </a:solidFill>
                <a:latin typeface="Times New Roman" pitchFamily="18" charset="0"/>
                <a:cs typeface="Times New Roman" pitchFamily="18" charset="0"/>
              </a:rPr>
              <a:t> </a:t>
            </a:r>
            <a:r>
              <a:rPr lang="ru-RU" sz="3200" dirty="0" smtClean="0">
                <a:solidFill>
                  <a:schemeClr val="accent6">
                    <a:lumMod val="75000"/>
                  </a:schemeClr>
                </a:solidFill>
                <a:latin typeface="Times New Roman" pitchFamily="18" charset="0"/>
                <a:cs typeface="Times New Roman" pitchFamily="18" charset="0"/>
              </a:rPr>
              <a:t>людьми, </a:t>
            </a:r>
            <a:r>
              <a:rPr lang="ru-RU" sz="3200" dirty="0" err="1" smtClean="0">
                <a:solidFill>
                  <a:schemeClr val="accent6">
                    <a:lumMod val="75000"/>
                  </a:schemeClr>
                </a:solidFill>
                <a:latin typeface="Times New Roman" pitchFamily="18" charset="0"/>
                <a:cs typeface="Times New Roman" pitchFamily="18" charset="0"/>
              </a:rPr>
              <a:t>що</a:t>
            </a:r>
            <a:r>
              <a:rPr lang="ru-RU" sz="3200" dirty="0" smtClean="0">
                <a:solidFill>
                  <a:schemeClr val="accent6">
                    <a:lumMod val="75000"/>
                  </a:schemeClr>
                </a:solidFill>
                <a:latin typeface="Times New Roman" pitchFamily="18" charset="0"/>
                <a:cs typeface="Times New Roman" pitchFamily="18" charset="0"/>
              </a:rPr>
              <a:t> вступили у </a:t>
            </a:r>
            <a:r>
              <a:rPr lang="ru-RU" sz="3200" dirty="0" err="1" smtClean="0">
                <a:solidFill>
                  <a:schemeClr val="accent6">
                    <a:lumMod val="75000"/>
                  </a:schemeClr>
                </a:solidFill>
                <a:latin typeface="Times New Roman" pitchFamily="18" charset="0"/>
                <a:cs typeface="Times New Roman" pitchFamily="18" charset="0"/>
              </a:rPr>
              <a:t>конфлікт</a:t>
            </a:r>
            <a:r>
              <a:rPr lang="ru-RU" sz="3200" dirty="0" smtClean="0">
                <a:latin typeface="Times New Roman" pitchFamily="18" charset="0"/>
                <a:cs typeface="Times New Roman" pitchFamily="18" charset="0"/>
              </a:rPr>
              <a:t>. </a:t>
            </a:r>
            <a:endParaRPr lang="ru-RU" dirty="0"/>
          </a:p>
        </p:txBody>
      </p:sp>
      <p:sp>
        <p:nvSpPr>
          <p:cNvPr id="6" name="Прямоугольник 5"/>
          <p:cNvSpPr/>
          <p:nvPr/>
        </p:nvSpPr>
        <p:spPr>
          <a:xfrm>
            <a:off x="398207" y="2271251"/>
            <a:ext cx="8436078" cy="4154984"/>
          </a:xfrm>
          <a:prstGeom prst="rect">
            <a:avLst/>
          </a:prstGeom>
        </p:spPr>
        <p:txBody>
          <a:bodyPr wrap="square">
            <a:spAutoFit/>
          </a:bodyPr>
          <a:lstStyle/>
          <a:p>
            <a:pPr>
              <a:buFont typeface="Wingdings" pitchFamily="2" charset="2"/>
              <a:buChar char="ü"/>
            </a:pPr>
            <a:r>
              <a:rPr lang="ru-RU" dirty="0" smtClean="0"/>
              <a:t> </a:t>
            </a:r>
            <a:r>
              <a:rPr lang="ru-RU" sz="2400" dirty="0" err="1" smtClean="0">
                <a:solidFill>
                  <a:schemeClr val="accent6">
                    <a:lumMod val="75000"/>
                  </a:schemeClr>
                </a:solidFill>
                <a:latin typeface="Times New Roman" pitchFamily="18" charset="0"/>
                <a:cs typeface="Times New Roman" pitchFamily="18" charset="0"/>
              </a:rPr>
              <a:t>конфлікт</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вирішується</a:t>
            </a:r>
            <a:r>
              <a:rPr lang="ru-RU" sz="2400" dirty="0" smtClean="0">
                <a:solidFill>
                  <a:schemeClr val="accent6">
                    <a:lumMod val="75000"/>
                  </a:schemeClr>
                </a:solidFill>
                <a:latin typeface="Times New Roman" pitchFamily="18" charset="0"/>
                <a:cs typeface="Times New Roman" pitchFamily="18" charset="0"/>
              </a:rPr>
              <a:t> способом, </a:t>
            </a:r>
            <a:r>
              <a:rPr lang="ru-RU" sz="2400" dirty="0" err="1" smtClean="0">
                <a:solidFill>
                  <a:schemeClr val="accent6">
                    <a:lumMod val="75000"/>
                  </a:schemeClr>
                </a:solidFill>
                <a:latin typeface="Times New Roman" pitchFamily="18" charset="0"/>
                <a:cs typeface="Times New Roman" pitchFamily="18" charset="0"/>
              </a:rPr>
              <a:t>який</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влаштовує</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всі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сторони</a:t>
            </a:r>
            <a:r>
              <a:rPr lang="ru-RU" sz="24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400" dirty="0" err="1" smtClean="0">
                <a:solidFill>
                  <a:schemeClr val="accent6">
                    <a:lumMod val="75000"/>
                  </a:schemeClr>
                </a:solidFill>
                <a:latin typeface="Times New Roman" pitchFamily="18" charset="0"/>
                <a:cs typeface="Times New Roman" pitchFamily="18" charset="0"/>
              </a:rPr>
              <a:t>кожна</a:t>
            </a:r>
            <a:r>
              <a:rPr lang="ru-RU" sz="2400" dirty="0" smtClean="0">
                <a:solidFill>
                  <a:schemeClr val="accent6">
                    <a:lumMod val="75000"/>
                  </a:schemeClr>
                </a:solidFill>
                <a:latin typeface="Times New Roman" pitchFamily="18" charset="0"/>
                <a:cs typeface="Times New Roman" pitchFamily="18" charset="0"/>
              </a:rPr>
              <a:t> сторона </a:t>
            </a:r>
            <a:r>
              <a:rPr lang="ru-RU" sz="2400" dirty="0" err="1" smtClean="0">
                <a:solidFill>
                  <a:schemeClr val="accent6">
                    <a:lumMod val="75000"/>
                  </a:schemeClr>
                </a:solidFill>
                <a:latin typeface="Times New Roman" pitchFamily="18" charset="0"/>
                <a:cs typeface="Times New Roman" pitchFamily="18" charset="0"/>
              </a:rPr>
              <a:t>відчуває</a:t>
            </a:r>
            <a:r>
              <a:rPr lang="ru-RU" sz="2400" dirty="0" smtClean="0">
                <a:solidFill>
                  <a:schemeClr val="accent6">
                    <a:lumMod val="75000"/>
                  </a:schemeClr>
                </a:solidFill>
                <a:latin typeface="Times New Roman" pitchFamily="18" charset="0"/>
                <a:cs typeface="Times New Roman" pitchFamily="18" charset="0"/>
              </a:rPr>
              <a:t> себе </a:t>
            </a:r>
            <a:r>
              <a:rPr lang="ru-RU" sz="2400" dirty="0" err="1" smtClean="0">
                <a:solidFill>
                  <a:schemeClr val="accent6">
                    <a:lumMod val="75000"/>
                  </a:schemeClr>
                </a:solidFill>
                <a:latin typeface="Times New Roman" pitchFamily="18" charset="0"/>
                <a:cs typeface="Times New Roman" pitchFamily="18" charset="0"/>
              </a:rPr>
              <a:t>причетною</a:t>
            </a:r>
            <a:r>
              <a:rPr lang="ru-RU" sz="2400" dirty="0" smtClean="0">
                <a:solidFill>
                  <a:schemeClr val="accent6">
                    <a:lumMod val="75000"/>
                  </a:schemeClr>
                </a:solidFill>
                <a:latin typeface="Times New Roman" pitchFamily="18" charset="0"/>
                <a:cs typeface="Times New Roman" pitchFamily="18" charset="0"/>
              </a:rPr>
              <a:t> до </a:t>
            </a:r>
            <a:r>
              <a:rPr lang="ru-RU" sz="2400" dirty="0" err="1" smtClean="0">
                <a:solidFill>
                  <a:schemeClr val="accent6">
                    <a:lumMod val="75000"/>
                  </a:schemeClr>
                </a:solidFill>
                <a:latin typeface="Times New Roman" pitchFamily="18" charset="0"/>
                <a:cs typeface="Times New Roman" pitchFamily="18" charset="0"/>
              </a:rPr>
              <a:t>вирішення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проблеми</a:t>
            </a:r>
            <a:r>
              <a:rPr lang="ru-RU" sz="24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400" dirty="0" err="1" smtClean="0">
                <a:solidFill>
                  <a:schemeClr val="accent6">
                    <a:lumMod val="75000"/>
                  </a:schemeClr>
                </a:solidFill>
                <a:latin typeface="Times New Roman" pitchFamily="18" charset="0"/>
                <a:cs typeface="Times New Roman" pitchFamily="18" charset="0"/>
              </a:rPr>
              <a:t>рішення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прийняте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спільно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реалізується</a:t>
            </a:r>
            <a:r>
              <a:rPr lang="ru-RU" sz="2400" dirty="0" smtClean="0">
                <a:solidFill>
                  <a:schemeClr val="accent6">
                    <a:lumMod val="75000"/>
                  </a:schemeClr>
                </a:solidFill>
                <a:latin typeface="Times New Roman" pitchFamily="18" charset="0"/>
                <a:cs typeface="Times New Roman" pitchFamily="18" charset="0"/>
              </a:rPr>
              <a:t> максимально </a:t>
            </a:r>
            <a:r>
              <a:rPr lang="ru-RU" sz="2400" dirty="0" err="1" smtClean="0">
                <a:solidFill>
                  <a:schemeClr val="accent6">
                    <a:lumMod val="75000"/>
                  </a:schemeClr>
                </a:solidFill>
                <a:latin typeface="Times New Roman" pitchFamily="18" charset="0"/>
                <a:cs typeface="Times New Roman" pitchFamily="18" charset="0"/>
              </a:rPr>
              <a:t>швидко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й</a:t>
            </a:r>
            <a:r>
              <a:rPr lang="ru-RU" sz="2400" dirty="0" smtClean="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легко;</a:t>
            </a:r>
          </a:p>
          <a:p>
            <a:pPr>
              <a:buFont typeface="Wingdings" pitchFamily="2" charset="2"/>
              <a:buChar char="ü"/>
            </a:pPr>
            <a:r>
              <a:rPr lang="ru-RU" sz="2400" dirty="0" err="1" smtClean="0">
                <a:solidFill>
                  <a:schemeClr val="accent6">
                    <a:lumMod val="75000"/>
                  </a:schemeClr>
                </a:solidFill>
                <a:latin typeface="Times New Roman" pitchFamily="18" charset="0"/>
                <a:cs typeface="Times New Roman" pitchFamily="18" charset="0"/>
              </a:rPr>
              <a:t>сторони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які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беруть</a:t>
            </a:r>
            <a:r>
              <a:rPr lang="ru-RU" sz="2400" dirty="0" smtClean="0">
                <a:solidFill>
                  <a:schemeClr val="accent6">
                    <a:lumMod val="75000"/>
                  </a:schemeClr>
                </a:solidFill>
                <a:latin typeface="Times New Roman" pitchFamily="18" charset="0"/>
                <a:cs typeface="Times New Roman" pitchFamily="18" charset="0"/>
              </a:rPr>
              <a:t> участь у </a:t>
            </a:r>
            <a:r>
              <a:rPr lang="ru-RU" sz="2400" dirty="0" err="1" smtClean="0">
                <a:solidFill>
                  <a:schemeClr val="accent6">
                    <a:lumMod val="75000"/>
                  </a:schemeClr>
                </a:solidFill>
                <a:latin typeface="Times New Roman" pitchFamily="18" charset="0"/>
                <a:cs typeface="Times New Roman" pitchFamily="18" charset="0"/>
              </a:rPr>
              <a:t>конфлікті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опановують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навички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ефективної</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співпраці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під</a:t>
            </a:r>
            <a:r>
              <a:rPr lang="ru-RU" sz="2400" dirty="0" smtClean="0">
                <a:solidFill>
                  <a:schemeClr val="accent6">
                    <a:lumMod val="75000"/>
                  </a:schemeClr>
                </a:solidFill>
                <a:latin typeface="Times New Roman" pitchFamily="18" charset="0"/>
                <a:cs typeface="Times New Roman" pitchFamily="18" charset="0"/>
              </a:rPr>
              <a:t> </a:t>
            </a:r>
            <a:r>
              <a:rPr lang="ru-RU" sz="2400" dirty="0" smtClean="0">
                <a:solidFill>
                  <a:schemeClr val="accent6">
                    <a:lumMod val="75000"/>
                  </a:schemeClr>
                </a:solidFill>
                <a:latin typeface="Times New Roman" pitchFamily="18" charset="0"/>
                <a:cs typeface="Times New Roman" pitchFamily="18" charset="0"/>
              </a:rPr>
              <a:t>час </a:t>
            </a:r>
            <a:r>
              <a:rPr lang="ru-RU" sz="2400" dirty="0" err="1" smtClean="0">
                <a:solidFill>
                  <a:schemeClr val="accent6">
                    <a:lumMod val="75000"/>
                  </a:schemeClr>
                </a:solidFill>
                <a:latin typeface="Times New Roman" pitchFamily="18" charset="0"/>
                <a:cs typeface="Times New Roman" pitchFamily="18" charset="0"/>
              </a:rPr>
              <a:t>вирішення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проблемних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питань</a:t>
            </a:r>
            <a:r>
              <a:rPr lang="ru-RU" sz="24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400" dirty="0" err="1" smtClean="0">
                <a:solidFill>
                  <a:schemeClr val="accent6">
                    <a:lumMod val="75000"/>
                  </a:schemeClr>
                </a:solidFill>
                <a:latin typeface="Times New Roman" pitchFamily="18" charset="0"/>
                <a:cs typeface="Times New Roman" pitchFamily="18" charset="0"/>
              </a:rPr>
              <a:t>взаємини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покращуються</a:t>
            </a:r>
            <a:r>
              <a:rPr lang="ru-RU" sz="24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400" dirty="0" err="1" smtClean="0">
                <a:solidFill>
                  <a:schemeClr val="accent6">
                    <a:lumMod val="75000"/>
                  </a:schemeClr>
                </a:solidFill>
                <a:latin typeface="Times New Roman" pitchFamily="18" charset="0"/>
                <a:cs typeface="Times New Roman" pitchFamily="18" charset="0"/>
              </a:rPr>
              <a:t>учасники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конфлікту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більше</a:t>
            </a:r>
            <a:r>
              <a:rPr lang="ru-RU" sz="2400" dirty="0" smtClean="0">
                <a:solidFill>
                  <a:schemeClr val="accent6">
                    <a:lumMod val="75000"/>
                  </a:schemeClr>
                </a:solidFill>
                <a:latin typeface="Times New Roman" pitchFamily="18" charset="0"/>
                <a:cs typeface="Times New Roman" pitchFamily="18" charset="0"/>
              </a:rPr>
              <a:t> не </a:t>
            </a:r>
            <a:r>
              <a:rPr lang="ru-RU" sz="2400" dirty="0" err="1" smtClean="0">
                <a:solidFill>
                  <a:schemeClr val="accent6">
                    <a:lumMod val="75000"/>
                  </a:schemeClr>
                </a:solidFill>
                <a:latin typeface="Times New Roman" pitchFamily="18" charset="0"/>
                <a:cs typeface="Times New Roman" pitchFamily="18" charset="0"/>
              </a:rPr>
              <a:t>розглядають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розбіжності</a:t>
            </a:r>
            <a:r>
              <a:rPr lang="ru-RU" sz="2400" dirty="0" smtClean="0">
                <a:solidFill>
                  <a:schemeClr val="accent6">
                    <a:lumMod val="75000"/>
                  </a:schemeClr>
                </a:solidFill>
                <a:latin typeface="Times New Roman" pitchFamily="18" charset="0"/>
                <a:cs typeface="Times New Roman" pitchFamily="18" charset="0"/>
              </a:rPr>
              <a:t>, як </a:t>
            </a:r>
            <a:r>
              <a:rPr lang="ru-RU" sz="2400" dirty="0" err="1" smtClean="0">
                <a:solidFill>
                  <a:schemeClr val="accent6">
                    <a:lumMod val="75000"/>
                  </a:schemeClr>
                </a:solidFill>
                <a:latin typeface="Times New Roman" pitchFamily="18" charset="0"/>
                <a:cs typeface="Times New Roman" pitchFamily="18" charset="0"/>
              </a:rPr>
              <a:t>щось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негативне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або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таке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що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призводить</a:t>
            </a:r>
            <a:r>
              <a:rPr lang="ru-RU" sz="2400" dirty="0" smtClean="0">
                <a:solidFill>
                  <a:schemeClr val="accent6">
                    <a:lumMod val="75000"/>
                  </a:schemeClr>
                </a:solidFill>
                <a:latin typeface="Times New Roman" pitchFamily="18" charset="0"/>
                <a:cs typeface="Times New Roman" pitchFamily="18" charset="0"/>
              </a:rPr>
              <a:t> до </a:t>
            </a:r>
            <a:r>
              <a:rPr lang="ru-RU" sz="2400" dirty="0" err="1" smtClean="0">
                <a:solidFill>
                  <a:schemeClr val="accent6">
                    <a:lumMod val="75000"/>
                  </a:schemeClr>
                </a:solidFill>
                <a:latin typeface="Times New Roman" pitchFamily="18" charset="0"/>
                <a:cs typeface="Times New Roman" pitchFamily="18" charset="0"/>
              </a:rPr>
              <a:t>негативних</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наслідків</a:t>
            </a:r>
            <a:r>
              <a:rPr lang="ru-RU" sz="2400" dirty="0" smtClean="0">
                <a:solidFill>
                  <a:schemeClr val="accent6">
                    <a:lumMod val="75000"/>
                  </a:schemeClr>
                </a:solidFill>
                <a:latin typeface="Times New Roman" pitchFamily="18" charset="0"/>
                <a:cs typeface="Times New Roman" pitchFamily="18" charset="0"/>
              </a:rPr>
              <a:t>.</a:t>
            </a:r>
            <a:endParaRPr lang="ru-RU" sz="24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383458" y="365125"/>
            <a:ext cx="8539316" cy="1861881"/>
          </a:xfrm>
        </p:spPr>
        <p:txBody>
          <a:bodyPr/>
          <a:lstStyle/>
          <a:p>
            <a:r>
              <a:rPr lang="ru-RU" sz="3200" b="1" dirty="0" err="1" smtClean="0">
                <a:solidFill>
                  <a:schemeClr val="accent6">
                    <a:lumMod val="75000"/>
                  </a:schemeClr>
                </a:solidFill>
                <a:latin typeface="Times New Roman" pitchFamily="18" charset="0"/>
                <a:cs typeface="Times New Roman" pitchFamily="18" charset="0"/>
              </a:rPr>
              <a:t>Деструктивні</a:t>
            </a:r>
            <a:r>
              <a:rPr lang="ru-RU" sz="3200" b="1" dirty="0" smtClean="0">
                <a:solidFill>
                  <a:schemeClr val="accent6">
                    <a:lumMod val="75000"/>
                  </a:schemeClr>
                </a:solidFill>
                <a:latin typeface="Times New Roman" pitchFamily="18" charset="0"/>
                <a:cs typeface="Times New Roman" pitchFamily="18" charset="0"/>
              </a:rPr>
              <a:t> </a:t>
            </a:r>
            <a:r>
              <a:rPr lang="ru-RU" sz="3200" dirty="0" smtClean="0">
                <a:solidFill>
                  <a:schemeClr val="accent6">
                    <a:lumMod val="75000"/>
                  </a:schemeClr>
                </a:solidFill>
                <a:latin typeface="Times New Roman" pitchFamily="18" charset="0"/>
                <a:cs typeface="Times New Roman" pitchFamily="18" charset="0"/>
              </a:rPr>
              <a:t> —  </a:t>
            </a:r>
            <a:r>
              <a:rPr lang="ru-RU" sz="3200" dirty="0" err="1" smtClean="0">
                <a:solidFill>
                  <a:schemeClr val="accent6">
                    <a:lumMod val="75000"/>
                  </a:schemeClr>
                </a:solidFill>
                <a:latin typeface="Times New Roman" pitchFamily="18" charset="0"/>
                <a:cs typeface="Times New Roman" pitchFamily="18" charset="0"/>
              </a:rPr>
              <a:t>це</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конфлікти</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що</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перешкоджають</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прийняттю</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оптимальних</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рішень</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і</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ефективній</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взаємодії</a:t>
            </a:r>
            <a:r>
              <a:rPr lang="ru-RU" sz="3200" dirty="0" smtClean="0">
                <a:solidFill>
                  <a:schemeClr val="accent6">
                    <a:lumMod val="75000"/>
                  </a:schemeClr>
                </a:solidFill>
                <a:latin typeface="Times New Roman" pitchFamily="18" charset="0"/>
                <a:cs typeface="Times New Roman" pitchFamily="18" charset="0"/>
              </a:rPr>
              <a:t>  </a:t>
            </a:r>
            <a:r>
              <a:rPr lang="ru-RU" sz="3200" dirty="0" err="1" smtClean="0">
                <a:solidFill>
                  <a:schemeClr val="accent6">
                    <a:lumMod val="75000"/>
                  </a:schemeClr>
                </a:solidFill>
                <a:latin typeface="Times New Roman" pitchFamily="18" charset="0"/>
                <a:cs typeface="Times New Roman" pitchFamily="18" charset="0"/>
              </a:rPr>
              <a:t>між</a:t>
            </a:r>
            <a:r>
              <a:rPr lang="ru-RU" sz="3200" dirty="0" smtClean="0">
                <a:solidFill>
                  <a:schemeClr val="accent6">
                    <a:lumMod val="75000"/>
                  </a:schemeClr>
                </a:solidFill>
                <a:latin typeface="Times New Roman" pitchFamily="18" charset="0"/>
                <a:cs typeface="Times New Roman" pitchFamily="18" charset="0"/>
              </a:rPr>
              <a:t>  людьми, </a:t>
            </a:r>
            <a:r>
              <a:rPr lang="ru-RU" sz="3200" dirty="0" err="1" smtClean="0">
                <a:solidFill>
                  <a:schemeClr val="accent6">
                    <a:lumMod val="75000"/>
                  </a:schemeClr>
                </a:solidFill>
                <a:latin typeface="Times New Roman" pitchFamily="18" charset="0"/>
                <a:cs typeface="Times New Roman" pitchFamily="18" charset="0"/>
              </a:rPr>
              <a:t>що</a:t>
            </a:r>
            <a:r>
              <a:rPr lang="ru-RU" sz="3200" dirty="0" smtClean="0">
                <a:solidFill>
                  <a:schemeClr val="accent6">
                    <a:lumMod val="75000"/>
                  </a:schemeClr>
                </a:solidFill>
                <a:latin typeface="Times New Roman" pitchFamily="18" charset="0"/>
                <a:cs typeface="Times New Roman" pitchFamily="18" charset="0"/>
              </a:rPr>
              <a:t> вступили в  </a:t>
            </a:r>
            <a:r>
              <a:rPr lang="ru-RU" sz="3200" dirty="0" err="1" smtClean="0">
                <a:solidFill>
                  <a:schemeClr val="accent6">
                    <a:lumMod val="75000"/>
                  </a:schemeClr>
                </a:solidFill>
                <a:latin typeface="Times New Roman" pitchFamily="18" charset="0"/>
                <a:cs typeface="Times New Roman" pitchFamily="18" charset="0"/>
              </a:rPr>
              <a:t>конфлікт</a:t>
            </a:r>
            <a:r>
              <a:rPr lang="ru-RU" sz="3200" dirty="0" smtClean="0">
                <a:solidFill>
                  <a:schemeClr val="accent6">
                    <a:lumMod val="75000"/>
                  </a:schemeClr>
                </a:solidFill>
                <a:latin typeface="Times New Roman" pitchFamily="18" charset="0"/>
                <a:cs typeface="Times New Roman" pitchFamily="18" charset="0"/>
              </a:rPr>
              <a:t>. </a:t>
            </a:r>
            <a:endParaRPr lang="ru-RU" sz="3200" dirty="0" smtClean="0">
              <a:solidFill>
                <a:schemeClr val="accent6">
                  <a:lumMod val="75000"/>
                </a:schemeClr>
              </a:solidFill>
              <a:latin typeface="Times New Roman" pitchFamily="18" charset="0"/>
              <a:cs typeface="Times New Roman" pitchFamily="18" charset="0"/>
            </a:endParaRPr>
          </a:p>
        </p:txBody>
      </p:sp>
      <p:sp>
        <p:nvSpPr>
          <p:cNvPr id="5" name="Прямоугольник 4"/>
          <p:cNvSpPr/>
          <p:nvPr/>
        </p:nvSpPr>
        <p:spPr>
          <a:xfrm>
            <a:off x="501445" y="2698955"/>
            <a:ext cx="8244349" cy="3416320"/>
          </a:xfrm>
          <a:prstGeom prst="rect">
            <a:avLst/>
          </a:prstGeom>
        </p:spPr>
        <p:txBody>
          <a:bodyPr wrap="square">
            <a:spAutoFit/>
          </a:bodyPr>
          <a:lstStyle/>
          <a:p>
            <a:pPr>
              <a:buFont typeface="Wingdings" pitchFamily="2" charset="2"/>
              <a:buChar char="ü"/>
            </a:pPr>
            <a:r>
              <a:rPr lang="ru-RU" sz="2400" dirty="0" err="1" smtClean="0">
                <a:solidFill>
                  <a:schemeClr val="accent6">
                    <a:lumMod val="75000"/>
                  </a:schemeClr>
                </a:solidFill>
                <a:latin typeface="Times New Roman" pitchFamily="18" charset="0"/>
                <a:cs typeface="Times New Roman" pitchFamily="18" charset="0"/>
              </a:rPr>
              <a:t>конкурентні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стосунки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між</a:t>
            </a:r>
            <a:r>
              <a:rPr lang="ru-RU" sz="2400" dirty="0" smtClean="0">
                <a:solidFill>
                  <a:schemeClr val="accent6">
                    <a:lumMod val="75000"/>
                  </a:schemeClr>
                </a:solidFill>
                <a:latin typeface="Times New Roman" pitchFamily="18" charset="0"/>
                <a:cs typeface="Times New Roman" pitchFamily="18" charset="0"/>
              </a:rPr>
              <a:t> людьми;</a:t>
            </a: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відсутність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прагнення</a:t>
            </a:r>
            <a:r>
              <a:rPr lang="ru-RU" sz="2400" dirty="0" smtClean="0">
                <a:solidFill>
                  <a:schemeClr val="accent6">
                    <a:lumMod val="75000"/>
                  </a:schemeClr>
                </a:solidFill>
                <a:latin typeface="Times New Roman" pitchFamily="18" charset="0"/>
                <a:cs typeface="Times New Roman" pitchFamily="18" charset="0"/>
              </a:rPr>
              <a:t> до позитивного </a:t>
            </a:r>
            <a:r>
              <a:rPr lang="ru-RU" sz="2400" dirty="0" err="1" smtClean="0">
                <a:solidFill>
                  <a:schemeClr val="accent6">
                    <a:lumMod val="75000"/>
                  </a:schemeClr>
                </a:solidFill>
                <a:latin typeface="Times New Roman" pitchFamily="18" charset="0"/>
                <a:cs typeface="Times New Roman" pitchFamily="18" charset="0"/>
              </a:rPr>
              <a:t>ставлення</a:t>
            </a:r>
            <a:r>
              <a:rPr lang="ru-RU" sz="2400" dirty="0" smtClean="0">
                <a:solidFill>
                  <a:schemeClr val="accent6">
                    <a:lumMod val="75000"/>
                  </a:schemeClr>
                </a:solidFill>
                <a:latin typeface="Times New Roman" pitchFamily="18" charset="0"/>
                <a:cs typeface="Times New Roman" pitchFamily="18" charset="0"/>
              </a:rPr>
              <a:t> до </a:t>
            </a:r>
            <a:r>
              <a:rPr lang="ru-RU" sz="2400" dirty="0" err="1" smtClean="0">
                <a:solidFill>
                  <a:schemeClr val="accent6">
                    <a:lumMod val="75000"/>
                  </a:schemeClr>
                </a:solidFill>
                <a:latin typeface="Times New Roman" pitchFamily="18" charset="0"/>
                <a:cs typeface="Times New Roman" pitchFamily="18" charset="0"/>
              </a:rPr>
              <a:t>співробітництва</a:t>
            </a:r>
            <a:r>
              <a:rPr lang="ru-RU" sz="24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сприйняття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опонента</a:t>
            </a:r>
            <a:r>
              <a:rPr lang="ru-RU" sz="2400" dirty="0" smtClean="0">
                <a:solidFill>
                  <a:schemeClr val="accent6">
                    <a:lumMod val="75000"/>
                  </a:schemeClr>
                </a:solidFill>
                <a:latin typeface="Times New Roman" pitchFamily="18" charset="0"/>
                <a:cs typeface="Times New Roman" pitchFamily="18" charset="0"/>
              </a:rPr>
              <a:t> в </a:t>
            </a:r>
            <a:r>
              <a:rPr lang="ru-RU" sz="2400" dirty="0" err="1" smtClean="0">
                <a:solidFill>
                  <a:schemeClr val="accent6">
                    <a:lumMod val="75000"/>
                  </a:schemeClr>
                </a:solidFill>
                <a:latin typeface="Times New Roman" pitchFamily="18" charset="0"/>
                <a:cs typeface="Times New Roman" pitchFamily="18" charset="0"/>
              </a:rPr>
              <a:t>якості</a:t>
            </a:r>
            <a:r>
              <a:rPr lang="ru-RU" sz="2400" dirty="0" smtClean="0">
                <a:solidFill>
                  <a:schemeClr val="accent6">
                    <a:lumMod val="75000"/>
                  </a:schemeClr>
                </a:solidFill>
                <a:latin typeface="Times New Roman" pitchFamily="18" charset="0"/>
                <a:cs typeface="Times New Roman" pitchFamily="18" charset="0"/>
              </a:rPr>
              <a:t> ворога, а </a:t>
            </a:r>
            <a:r>
              <a:rPr lang="ru-RU" sz="2400" dirty="0" err="1" smtClean="0">
                <a:solidFill>
                  <a:schemeClr val="accent6">
                    <a:lumMod val="75000"/>
                  </a:schemeClr>
                </a:solidFill>
                <a:latin typeface="Times New Roman" pitchFamily="18" charset="0"/>
                <a:cs typeface="Times New Roman" pitchFamily="18" charset="0"/>
              </a:rPr>
              <a:t>його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позиції</a:t>
            </a:r>
            <a:r>
              <a:rPr lang="ru-RU" sz="2400" dirty="0" smtClean="0">
                <a:solidFill>
                  <a:schemeClr val="accent6">
                    <a:lumMod val="75000"/>
                  </a:schemeClr>
                </a:solidFill>
                <a:latin typeface="Times New Roman" pitchFamily="18" charset="0"/>
                <a:cs typeface="Times New Roman" pitchFamily="18" charset="0"/>
              </a:rPr>
              <a:t> — як </a:t>
            </a:r>
            <a:r>
              <a:rPr lang="ru-RU" sz="2400" dirty="0" err="1" smtClean="0">
                <a:solidFill>
                  <a:schemeClr val="accent6">
                    <a:lumMod val="75000"/>
                  </a:schemeClr>
                </a:solidFill>
                <a:latin typeface="Times New Roman" pitchFamily="18" charset="0"/>
                <a:cs typeface="Times New Roman" pitchFamily="18" charset="0"/>
              </a:rPr>
              <a:t>початково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неправильної</a:t>
            </a:r>
            <a:r>
              <a:rPr lang="ru-RU" sz="24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переконання</a:t>
            </a:r>
            <a:r>
              <a:rPr lang="ru-RU" sz="2400" dirty="0" smtClean="0">
                <a:solidFill>
                  <a:schemeClr val="accent6">
                    <a:lumMod val="75000"/>
                  </a:schemeClr>
                </a:solidFill>
                <a:latin typeface="Times New Roman" pitchFamily="18" charset="0"/>
                <a:cs typeface="Times New Roman" pitchFamily="18" charset="0"/>
              </a:rPr>
              <a:t> в тому, </a:t>
            </a:r>
            <a:r>
              <a:rPr lang="ru-RU" sz="2400" dirty="0" err="1" smtClean="0">
                <a:solidFill>
                  <a:schemeClr val="accent6">
                    <a:lumMod val="75000"/>
                  </a:schemeClr>
                </a:solidFill>
                <a:latin typeface="Times New Roman" pitchFamily="18" charset="0"/>
                <a:cs typeface="Times New Roman" pitchFamily="18" charset="0"/>
              </a:rPr>
              <a:t>що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отримати</a:t>
            </a:r>
            <a:r>
              <a:rPr lang="ru-RU" sz="2400" dirty="0" smtClean="0">
                <a:solidFill>
                  <a:schemeClr val="accent6">
                    <a:lumMod val="75000"/>
                  </a:schemeClr>
                </a:solidFill>
                <a:latin typeface="Times New Roman" pitchFamily="18" charset="0"/>
                <a:cs typeface="Times New Roman" pitchFamily="18" charset="0"/>
              </a:rPr>
              <a:t> «перемогу» в </a:t>
            </a:r>
            <a:r>
              <a:rPr lang="ru-RU" sz="2400" dirty="0" err="1" smtClean="0">
                <a:solidFill>
                  <a:schemeClr val="accent6">
                    <a:lumMod val="75000"/>
                  </a:schemeClr>
                </a:solidFill>
                <a:latin typeface="Times New Roman" pitchFamily="18" charset="0"/>
                <a:cs typeface="Times New Roman" pitchFamily="18" charset="0"/>
              </a:rPr>
              <a:t>конфлікті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набагато</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важливіше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ніж</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знайти</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спільне</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рішення</a:t>
            </a:r>
            <a:r>
              <a:rPr lang="ru-RU" sz="24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поганий</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настрій</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негативні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емоції</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почуття</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незадоволеності</a:t>
            </a:r>
            <a:r>
              <a:rPr lang="ru-RU" sz="2400" dirty="0" smtClean="0">
                <a:solidFill>
                  <a:schemeClr val="accent6">
                    <a:lumMod val="75000"/>
                  </a:schemeClr>
                </a:solidFill>
                <a:latin typeface="Times New Roman" pitchFamily="18" charset="0"/>
                <a:cs typeface="Times New Roman" pitchFamily="18" charset="0"/>
              </a:rPr>
              <a:t>.</a:t>
            </a:r>
            <a:endParaRPr lang="ru-RU" sz="2400" dirty="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pic>
        <p:nvPicPr>
          <p:cNvPr id="6" name="Рисунок 5"/>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0" b="100000" l="9977" r="89789">
                        <a14:foregroundMark x1="66315" y1="4583" x2="66315" y2="4583"/>
                        <a14:foregroundMark x1="33333" y1="1250" x2="33333" y2="1250"/>
                        <a14:backgroundMark x1="51878" y1="98333" x2="51878" y2="98333"/>
                        <a14:backgroundMark x1="55164" y1="98333" x2="55164" y2="98333"/>
                      </a14:backgroundRemoval>
                    </a14:imgEffect>
                  </a14:imgLayer>
                </a14:imgProps>
              </a:ext>
              <a:ext uri="{28A0092B-C50C-407E-A947-70E740481C1C}">
                <a14:useLocalDpi xmlns:a14="http://schemas.microsoft.com/office/drawing/2010/main" xmlns="" val="0"/>
              </a:ext>
            </a:extLst>
          </a:blip>
          <a:srcRect t="-11157" b="-17272"/>
          <a:stretch/>
        </p:blipFill>
        <p:spPr>
          <a:xfrm>
            <a:off x="0" y="501120"/>
            <a:ext cx="4677032" cy="3742689"/>
          </a:xfrm>
          <a:prstGeom prst="rect">
            <a:avLst/>
          </a:prstGeom>
          <a:effectLst>
            <a:glow rad="139700">
              <a:schemeClr val="accent1">
                <a:satMod val="175000"/>
                <a:alpha val="40000"/>
              </a:schemeClr>
            </a:glow>
          </a:effectLst>
        </p:spPr>
      </p:pic>
      <p:sp>
        <p:nvSpPr>
          <p:cNvPr id="7" name="Скругленный прямоугольник 6"/>
          <p:cNvSpPr/>
          <p:nvPr/>
        </p:nvSpPr>
        <p:spPr>
          <a:xfrm>
            <a:off x="5529943" y="1992084"/>
            <a:ext cx="2427514" cy="151311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solidFill>
                  <a:schemeClr val="accent6">
                    <a:lumMod val="75000"/>
                  </a:schemeClr>
                </a:solidFill>
                <a:latin typeface="Times New Roman" pitchFamily="18" charset="0"/>
                <a:cs typeface="Times New Roman" pitchFamily="18" charset="0"/>
              </a:rPr>
              <a:t>Деструктивний</a:t>
            </a:r>
            <a:r>
              <a:rPr lang="ru-RU" dirty="0" smtClean="0">
                <a:solidFill>
                  <a:schemeClr val="accent6">
                    <a:lumMod val="75000"/>
                  </a:schemeClr>
                </a:solidFill>
                <a:latin typeface="Times New Roman" pitchFamily="18" charset="0"/>
                <a:cs typeface="Times New Roman" pitchFamily="18" charset="0"/>
              </a:rPr>
              <a:t>  </a:t>
            </a:r>
            <a:r>
              <a:rPr lang="ru-RU" b="1" dirty="0" err="1" smtClean="0">
                <a:solidFill>
                  <a:schemeClr val="accent6">
                    <a:lumMod val="75000"/>
                  </a:schemeClr>
                </a:solidFill>
                <a:latin typeface="Times New Roman" pitchFamily="18" charset="0"/>
                <a:cs typeface="Times New Roman" pitchFamily="18" charset="0"/>
              </a:rPr>
              <a:t>конфлікт</a:t>
            </a:r>
            <a:r>
              <a:rPr lang="ru-RU" b="1" dirty="0" smtClean="0">
                <a:solidFill>
                  <a:schemeClr val="accent6">
                    <a:lumMod val="75000"/>
                  </a:schemeClr>
                </a:solidFill>
                <a:latin typeface="Times New Roman" pitchFamily="18" charset="0"/>
                <a:cs typeface="Times New Roman" pitchFamily="18" charset="0"/>
              </a:rPr>
              <a:t> </a:t>
            </a:r>
            <a:endParaRPr lang="ru-RU" b="1" dirty="0">
              <a:solidFill>
                <a:schemeClr val="accent6">
                  <a:lumMod val="75000"/>
                </a:schemeClr>
              </a:solidFill>
            </a:endParaRPr>
          </a:p>
        </p:txBody>
      </p:sp>
      <p:sp>
        <p:nvSpPr>
          <p:cNvPr id="10" name="Скругленный прямоугольник 9"/>
          <p:cNvSpPr/>
          <p:nvPr/>
        </p:nvSpPr>
        <p:spPr>
          <a:xfrm>
            <a:off x="903514" y="3940629"/>
            <a:ext cx="2427514" cy="157843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solidFill>
                  <a:schemeClr val="accent6">
                    <a:lumMod val="75000"/>
                  </a:schemeClr>
                </a:solidFill>
                <a:latin typeface="Times New Roman" pitchFamily="18" charset="0"/>
                <a:cs typeface="Times New Roman" pitchFamily="18" charset="0"/>
              </a:rPr>
              <a:t>Конструктивний</a:t>
            </a:r>
            <a:r>
              <a:rPr lang="ru-RU" dirty="0" smtClean="0">
                <a:solidFill>
                  <a:schemeClr val="accent6">
                    <a:lumMod val="75000"/>
                  </a:schemeClr>
                </a:solidFill>
                <a:latin typeface="Times New Roman" pitchFamily="18" charset="0"/>
                <a:cs typeface="Times New Roman" pitchFamily="18" charset="0"/>
              </a:rPr>
              <a:t>  </a:t>
            </a:r>
            <a:r>
              <a:rPr lang="ru-RU" b="1" dirty="0" err="1" smtClean="0">
                <a:solidFill>
                  <a:schemeClr val="accent6">
                    <a:lumMod val="75000"/>
                  </a:schemeClr>
                </a:solidFill>
                <a:latin typeface="Times New Roman" pitchFamily="18" charset="0"/>
                <a:cs typeface="Times New Roman" pitchFamily="18" charset="0"/>
              </a:rPr>
              <a:t>конфлікт</a:t>
            </a:r>
            <a:r>
              <a:rPr lang="ru-RU" b="1" dirty="0" smtClean="0">
                <a:solidFill>
                  <a:schemeClr val="accent6">
                    <a:lumMod val="75000"/>
                  </a:schemeClr>
                </a:solidFill>
                <a:latin typeface="Times New Roman" pitchFamily="18" charset="0"/>
                <a:cs typeface="Times New Roman" pitchFamily="18" charset="0"/>
              </a:rPr>
              <a:t> </a:t>
            </a:r>
            <a:endParaRPr lang="ru-RU" b="1" dirty="0">
              <a:solidFill>
                <a:schemeClr val="accent6">
                  <a:lumMod val="75000"/>
                </a:schemeClr>
              </a:solidFill>
            </a:endParaRPr>
          </a:p>
        </p:txBody>
      </p:sp>
      <p:pic>
        <p:nvPicPr>
          <p:cNvPr id="11" name="Рисунок 10"/>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13750" b="88250" l="10000" r="90000">
                        <a14:foregroundMark x1="26500" y1="17750" x2="26500" y2="17750"/>
                        <a14:foregroundMark x1="70000" y1="29500" x2="70000" y2="29500"/>
                        <a14:foregroundMark x1="72750" y1="20250" x2="72750" y2="20250"/>
                        <a14:foregroundMark x1="71750" y1="19500" x2="71750" y2="19500"/>
                        <a14:foregroundMark x1="72000" y1="18750" x2="72000" y2="18750"/>
                        <a14:foregroundMark x1="70750" y1="18250" x2="70750" y2="18250"/>
                        <a14:foregroundMark x1="74000" y1="18250" x2="74000" y2="18250"/>
                        <a14:foregroundMark x1="21500" y1="17500" x2="21500" y2="17500"/>
                        <a14:backgroundMark x1="73500" y1="56250" x2="73500" y2="56250"/>
                      </a14:backgroundRemoval>
                    </a14:imgEffect>
                  </a14:imgLayer>
                </a14:imgProps>
              </a:ext>
              <a:ext uri="{28A0092B-C50C-407E-A947-70E740481C1C}">
                <a14:useLocalDpi xmlns:a14="http://schemas.microsoft.com/office/drawing/2010/main" xmlns="" val="0"/>
              </a:ext>
            </a:extLst>
          </a:blip>
          <a:srcRect t="12737" b="11494"/>
          <a:stretch/>
        </p:blipFill>
        <p:spPr>
          <a:xfrm>
            <a:off x="4936160" y="3509464"/>
            <a:ext cx="4044555" cy="3064475"/>
          </a:xfrm>
          <a:prstGeom prst="rect">
            <a:avLst/>
          </a:prstGeom>
          <a:effectLst>
            <a:glow rad="101600">
              <a:schemeClr val="accent4">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7" name="Скругленный прямоугольник 6"/>
          <p:cNvSpPr/>
          <p:nvPr/>
        </p:nvSpPr>
        <p:spPr>
          <a:xfrm>
            <a:off x="1317171" y="500743"/>
            <a:ext cx="6313715" cy="9361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accent6">
                    <a:lumMod val="75000"/>
                  </a:schemeClr>
                </a:solidFill>
                <a:latin typeface="Times New Roman" pitchFamily="18" charset="0"/>
                <a:cs typeface="Times New Roman" pitchFamily="18" charset="0"/>
              </a:rPr>
              <a:t>Види</a:t>
            </a:r>
            <a:r>
              <a:rPr lang="ru-RU" sz="3200" dirty="0" smtClean="0">
                <a:solidFill>
                  <a:schemeClr val="accent6">
                    <a:lumMod val="75000"/>
                  </a:schemeClr>
                </a:solidFill>
                <a:latin typeface="Times New Roman" pitchFamily="18" charset="0"/>
                <a:cs typeface="Times New Roman" pitchFamily="18" charset="0"/>
              </a:rPr>
              <a:t>  </a:t>
            </a:r>
            <a:r>
              <a:rPr lang="ru-RU" sz="3200" b="1" dirty="0" err="1" smtClean="0">
                <a:solidFill>
                  <a:schemeClr val="accent6">
                    <a:lumMod val="75000"/>
                  </a:schemeClr>
                </a:solidFill>
                <a:latin typeface="Times New Roman" pitchFamily="18" charset="0"/>
                <a:cs typeface="Times New Roman" pitchFamily="18" charset="0"/>
              </a:rPr>
              <a:t>конфл</a:t>
            </a:r>
            <a:r>
              <a:rPr lang="ru-RU" sz="3200" b="1" dirty="0" err="1" smtClean="0">
                <a:solidFill>
                  <a:schemeClr val="accent6">
                    <a:lumMod val="50000"/>
                  </a:schemeClr>
                </a:solidFill>
                <a:latin typeface="Times New Roman" pitchFamily="18" charset="0"/>
                <a:cs typeface="Times New Roman" pitchFamily="18" charset="0"/>
              </a:rPr>
              <a:t>іктів</a:t>
            </a:r>
            <a:r>
              <a:rPr lang="ru-RU" sz="3200" b="1" dirty="0" smtClean="0">
                <a:solidFill>
                  <a:schemeClr val="accent6">
                    <a:lumMod val="50000"/>
                  </a:schemeClr>
                </a:solidFill>
                <a:latin typeface="Times New Roman" pitchFamily="18" charset="0"/>
                <a:cs typeface="Times New Roman" pitchFamily="18" charset="0"/>
              </a:rPr>
              <a:t> </a:t>
            </a:r>
            <a:endParaRPr lang="ru-RU" sz="3200" b="1" dirty="0"/>
          </a:p>
        </p:txBody>
      </p:sp>
      <p:sp>
        <p:nvSpPr>
          <p:cNvPr id="10" name="Скругленный прямоугольник 9"/>
          <p:cNvSpPr/>
          <p:nvPr/>
        </p:nvSpPr>
        <p:spPr>
          <a:xfrm>
            <a:off x="3167743" y="1828801"/>
            <a:ext cx="2427514" cy="216625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accent6">
                    <a:lumMod val="75000"/>
                  </a:schemeClr>
                </a:solidFill>
                <a:latin typeface="Times New Roman" pitchFamily="18" charset="0"/>
                <a:cs typeface="Times New Roman" pitchFamily="18" charset="0"/>
              </a:rPr>
              <a:t>Виробничий</a:t>
            </a:r>
          </a:p>
          <a:p>
            <a:pPr algn="ctr"/>
            <a:r>
              <a:rPr lang="uk-UA" b="1" dirty="0" smtClean="0">
                <a:solidFill>
                  <a:schemeClr val="accent6">
                    <a:lumMod val="75000"/>
                  </a:schemeClr>
                </a:solidFill>
                <a:latin typeface="Times New Roman" pitchFamily="18" charset="0"/>
                <a:cs typeface="Times New Roman" pitchFamily="18" charset="0"/>
              </a:rPr>
              <a:t>Політичний</a:t>
            </a:r>
          </a:p>
          <a:p>
            <a:pPr algn="ctr"/>
            <a:r>
              <a:rPr lang="uk-UA" b="1" dirty="0" smtClean="0">
                <a:solidFill>
                  <a:schemeClr val="accent6">
                    <a:lumMod val="75000"/>
                  </a:schemeClr>
                </a:solidFill>
                <a:latin typeface="Times New Roman" pitchFamily="18" charset="0"/>
                <a:cs typeface="Times New Roman" pitchFamily="18" charset="0"/>
              </a:rPr>
              <a:t>Юридичний</a:t>
            </a:r>
          </a:p>
          <a:p>
            <a:pPr algn="ctr"/>
            <a:r>
              <a:rPr lang="uk-UA" b="1" dirty="0" smtClean="0">
                <a:solidFill>
                  <a:schemeClr val="accent6">
                    <a:lumMod val="75000"/>
                  </a:schemeClr>
                </a:solidFill>
                <a:latin typeface="Times New Roman" pitchFamily="18" charset="0"/>
                <a:cs typeface="Times New Roman" pitchFamily="18" charset="0"/>
              </a:rPr>
              <a:t>Збройні</a:t>
            </a:r>
            <a:endParaRPr lang="ru-RU" b="1" dirty="0">
              <a:solidFill>
                <a:schemeClr val="accent6">
                  <a:lumMod val="75000"/>
                </a:schemeClr>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261" y="1621971"/>
            <a:ext cx="2779713" cy="2710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53642" y="1792703"/>
            <a:ext cx="2506587" cy="260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8562" y="3962401"/>
            <a:ext cx="2714234" cy="25363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61457" y="4103914"/>
            <a:ext cx="4707452" cy="2503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339213" y="1"/>
            <a:ext cx="8176137" cy="943896"/>
          </a:xfrm>
        </p:spPr>
        <p:txBody>
          <a:bodyPr/>
          <a:lstStyle/>
          <a:p>
            <a:pPr algn="ctr"/>
            <a:r>
              <a:rPr lang="ru-RU" sz="3200" b="1" dirty="0" err="1" smtClean="0">
                <a:solidFill>
                  <a:schemeClr val="accent6">
                    <a:lumMod val="75000"/>
                  </a:schemeClr>
                </a:solidFill>
                <a:latin typeface="Times New Roman" pitchFamily="18" charset="0"/>
                <a:cs typeface="Times New Roman" pitchFamily="18" charset="0"/>
              </a:rPr>
              <a:t>Етапи</a:t>
            </a:r>
            <a:r>
              <a:rPr lang="ru-RU" sz="3200" b="1" dirty="0" smtClean="0">
                <a:solidFill>
                  <a:schemeClr val="accent6">
                    <a:lumMod val="75000"/>
                  </a:schemeClr>
                </a:solidFill>
                <a:latin typeface="Times New Roman" pitchFamily="18" charset="0"/>
                <a:cs typeface="Times New Roman" pitchFamily="18" charset="0"/>
              </a:rPr>
              <a:t> </a:t>
            </a:r>
            <a:r>
              <a:rPr lang="ru-RU" sz="3200" b="1" dirty="0" err="1" smtClean="0">
                <a:solidFill>
                  <a:schemeClr val="accent6">
                    <a:lumMod val="75000"/>
                  </a:schemeClr>
                </a:solidFill>
                <a:latin typeface="Times New Roman" pitchFamily="18" charset="0"/>
                <a:cs typeface="Times New Roman" pitchFamily="18" charset="0"/>
              </a:rPr>
              <a:t>конфлікту</a:t>
            </a:r>
            <a:endParaRPr lang="ru-RU" sz="3200" b="1" dirty="0">
              <a:solidFill>
                <a:schemeClr val="accent6">
                  <a:lumMod val="75000"/>
                </a:schemeClr>
              </a:solidFill>
              <a:latin typeface="Times New Roman" pitchFamily="18" charset="0"/>
              <a:cs typeface="Times New Roman" pitchFamily="18" charset="0"/>
            </a:endParaRPr>
          </a:p>
        </p:txBody>
      </p:sp>
      <p:sp>
        <p:nvSpPr>
          <p:cNvPr id="5" name="Прямоугольник 4"/>
          <p:cNvSpPr/>
          <p:nvPr/>
        </p:nvSpPr>
        <p:spPr>
          <a:xfrm>
            <a:off x="294969" y="752168"/>
            <a:ext cx="8849032" cy="6176062"/>
          </a:xfrm>
          <a:prstGeom prst="rect">
            <a:avLst/>
          </a:prstGeom>
        </p:spPr>
        <p:txBody>
          <a:bodyPr wrap="square">
            <a:spAutoFit/>
          </a:bodyPr>
          <a:lstStyle/>
          <a:p>
            <a:r>
              <a:rPr lang="ru-RU" sz="2000" b="1" dirty="0" err="1" smtClean="0">
                <a:solidFill>
                  <a:schemeClr val="accent6">
                    <a:lumMod val="75000"/>
                  </a:schemeClr>
                </a:solidFill>
                <a:latin typeface="Times New Roman" pitchFamily="18" charset="0"/>
                <a:cs typeface="Times New Roman" pitchFamily="18" charset="0"/>
              </a:rPr>
              <a:t>Латентний</a:t>
            </a:r>
            <a:r>
              <a:rPr lang="ru-RU" sz="2000" b="1" dirty="0" smtClean="0">
                <a:solidFill>
                  <a:schemeClr val="accent6">
                    <a:lumMod val="75000"/>
                  </a:schemeClr>
                </a:solidFill>
                <a:latin typeface="Times New Roman" pitchFamily="18" charset="0"/>
                <a:cs typeface="Times New Roman" pitchFamily="18" charset="0"/>
              </a:rPr>
              <a:t> </a:t>
            </a:r>
            <a:r>
              <a:rPr lang="ru-RU" sz="2000" b="1" dirty="0" err="1" smtClean="0">
                <a:solidFill>
                  <a:schemeClr val="accent6">
                    <a:lumMod val="75000"/>
                  </a:schemeClr>
                </a:solidFill>
                <a:latin typeface="Times New Roman" pitchFamily="18" charset="0"/>
                <a:cs typeface="Times New Roman" pitchFamily="18" charset="0"/>
              </a:rPr>
              <a:t>етап</a:t>
            </a:r>
            <a:r>
              <a:rPr lang="ru-RU" sz="2000" b="1" dirty="0" smtClean="0">
                <a:solidFill>
                  <a:schemeClr val="accent6">
                    <a:lumMod val="75000"/>
                  </a:schemeClr>
                </a:solidFill>
                <a:latin typeface="Times New Roman" pitchFamily="18" charset="0"/>
                <a:cs typeface="Times New Roman" pitchFamily="18" charset="0"/>
              </a:rPr>
              <a:t> </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це</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ще</a:t>
            </a:r>
            <a:r>
              <a:rPr lang="ru-RU" sz="2000" dirty="0" smtClean="0">
                <a:solidFill>
                  <a:schemeClr val="accent6">
                    <a:lumMod val="75000"/>
                  </a:schemeClr>
                </a:solidFill>
                <a:latin typeface="Times New Roman" pitchFamily="18" charset="0"/>
                <a:cs typeface="Times New Roman" pitchFamily="18" charset="0"/>
              </a:rPr>
              <a:t> не </a:t>
            </a:r>
            <a:r>
              <a:rPr lang="ru-RU" sz="2000" dirty="0" err="1" smtClean="0">
                <a:solidFill>
                  <a:schemeClr val="accent6">
                    <a:lumMod val="75000"/>
                  </a:schemeClr>
                </a:solidFill>
                <a:latin typeface="Times New Roman" pitchFamily="18" charset="0"/>
                <a:cs typeface="Times New Roman" pitchFamily="18" charset="0"/>
              </a:rPr>
              <a:t>конфлікт</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але</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вже</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перехід</a:t>
            </a:r>
            <a:r>
              <a:rPr lang="ru-RU" sz="2000" dirty="0" smtClean="0">
                <a:solidFill>
                  <a:schemeClr val="accent6">
                    <a:lumMod val="75000"/>
                  </a:schemeClr>
                </a:solidFill>
                <a:latin typeface="Times New Roman" pitchFamily="18" charset="0"/>
                <a:cs typeface="Times New Roman" pitchFamily="18" charset="0"/>
              </a:rPr>
              <a:t> до </a:t>
            </a:r>
            <a:r>
              <a:rPr lang="ru-RU" sz="2000" dirty="0" err="1" smtClean="0">
                <a:solidFill>
                  <a:schemeClr val="accent6">
                    <a:lumMod val="75000"/>
                  </a:schemeClr>
                </a:solidFill>
                <a:latin typeface="Times New Roman" pitchFamily="18" charset="0"/>
                <a:cs typeface="Times New Roman" pitchFamily="18" charset="0"/>
              </a:rPr>
              <a:t>конфліктного</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спілкування</a:t>
            </a:r>
            <a:r>
              <a:rPr lang="ru-RU" sz="2000" dirty="0" smtClean="0">
                <a:solidFill>
                  <a:schemeClr val="accent6">
                    <a:lumMod val="75000"/>
                  </a:schemeClr>
                </a:solidFill>
                <a:latin typeface="Times New Roman" pitchFamily="18" charset="0"/>
                <a:cs typeface="Times New Roman" pitchFamily="18" charset="0"/>
              </a:rPr>
              <a:t>.</a:t>
            </a:r>
          </a:p>
          <a:p>
            <a:r>
              <a:rPr lang="ru-RU" sz="2000" b="1" dirty="0" err="1" smtClean="0">
                <a:solidFill>
                  <a:schemeClr val="accent6">
                    <a:lumMod val="75000"/>
                  </a:schemeClr>
                </a:solidFill>
                <a:latin typeface="Times New Roman" pitchFamily="18" charset="0"/>
                <a:cs typeface="Times New Roman" pitchFamily="18" charset="0"/>
              </a:rPr>
              <a:t>Демонстративний</a:t>
            </a:r>
            <a:r>
              <a:rPr lang="ru-RU" sz="2000" b="1" dirty="0" smtClean="0">
                <a:solidFill>
                  <a:schemeClr val="accent6">
                    <a:lumMod val="75000"/>
                  </a:schemeClr>
                </a:solidFill>
                <a:latin typeface="Times New Roman" pitchFamily="18" charset="0"/>
                <a:cs typeface="Times New Roman" pitchFamily="18" charset="0"/>
              </a:rPr>
              <a:t>  </a:t>
            </a:r>
            <a:r>
              <a:rPr lang="ru-RU" sz="2000" b="1" dirty="0" err="1" smtClean="0">
                <a:solidFill>
                  <a:schemeClr val="accent6">
                    <a:lumMod val="75000"/>
                  </a:schemeClr>
                </a:solidFill>
                <a:latin typeface="Times New Roman" pitchFamily="18" charset="0"/>
                <a:cs typeface="Times New Roman" pitchFamily="18" charset="0"/>
              </a:rPr>
              <a:t>ета</a:t>
            </a:r>
            <a:r>
              <a:rPr lang="ru-RU" sz="2000" dirty="0" err="1" smtClean="0">
                <a:solidFill>
                  <a:schemeClr val="accent6">
                    <a:lumMod val="75000"/>
                  </a:schemeClr>
                </a:solidFill>
                <a:latin typeface="Times New Roman" pitchFamily="18" charset="0"/>
                <a:cs typeface="Times New Roman" pitchFamily="18" charset="0"/>
              </a:rPr>
              <a:t>п</a:t>
            </a:r>
            <a:r>
              <a:rPr lang="ru-RU" sz="2000" dirty="0" smtClean="0">
                <a:solidFill>
                  <a:schemeClr val="accent6">
                    <a:lumMod val="75000"/>
                  </a:schemeClr>
                </a:solidFill>
                <a:latin typeface="Times New Roman" pitchFamily="18" charset="0"/>
                <a:cs typeface="Times New Roman" pitchFamily="18" charset="0"/>
              </a:rPr>
              <a:t> ––  </a:t>
            </a:r>
            <a:r>
              <a:rPr lang="ru-RU" sz="2000" dirty="0" err="1" smtClean="0">
                <a:solidFill>
                  <a:schemeClr val="accent6">
                    <a:lumMod val="75000"/>
                  </a:schemeClr>
                </a:solidFill>
                <a:latin typeface="Times New Roman" pitchFamily="18" charset="0"/>
                <a:cs typeface="Times New Roman" pitchFamily="18" charset="0"/>
              </a:rPr>
              <a:t>це</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спроби</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сторін</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вирішити</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ситуацію</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неконфліктними</a:t>
            </a:r>
            <a:r>
              <a:rPr lang="ru-RU" sz="2000" dirty="0" smtClean="0">
                <a:solidFill>
                  <a:schemeClr val="accent6">
                    <a:lumMod val="75000"/>
                  </a:schemeClr>
                </a:solidFill>
                <a:latin typeface="Times New Roman" pitchFamily="18" charset="0"/>
                <a:cs typeface="Times New Roman" pitchFamily="18" charset="0"/>
              </a:rPr>
              <a:t> способами</a:t>
            </a:r>
            <a:r>
              <a:rPr lang="ru-RU" sz="2000" dirty="0" smtClean="0">
                <a:solidFill>
                  <a:schemeClr val="accent6">
                    <a:lumMod val="75000"/>
                  </a:schemeClr>
                </a:solidFill>
                <a:latin typeface="Times New Roman" pitchFamily="18" charset="0"/>
                <a:cs typeface="Times New Roman" pitchFamily="18" charset="0"/>
              </a:rPr>
              <a:t>.</a:t>
            </a:r>
          </a:p>
          <a:p>
            <a:r>
              <a:rPr lang="ru-RU" sz="2000" b="1" dirty="0" err="1" smtClean="0">
                <a:solidFill>
                  <a:schemeClr val="accent6">
                    <a:lumMod val="75000"/>
                  </a:schemeClr>
                </a:solidFill>
                <a:latin typeface="Times New Roman" pitchFamily="18" charset="0"/>
                <a:cs typeface="Times New Roman" pitchFamily="18" charset="0"/>
              </a:rPr>
              <a:t>Інцидент</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це</a:t>
            </a:r>
            <a:r>
              <a:rPr lang="ru-RU" sz="2000" dirty="0" smtClean="0">
                <a:solidFill>
                  <a:schemeClr val="accent6">
                    <a:lumMod val="75000"/>
                  </a:schemeClr>
                </a:solidFill>
                <a:latin typeface="Times New Roman" pitchFamily="18" charset="0"/>
                <a:cs typeface="Times New Roman" pitchFamily="18" charset="0"/>
              </a:rPr>
              <a:t> перше </a:t>
            </a:r>
            <a:r>
              <a:rPr lang="ru-RU" sz="2000" dirty="0" err="1" smtClean="0">
                <a:solidFill>
                  <a:schemeClr val="accent6">
                    <a:lumMod val="75000"/>
                  </a:schemeClr>
                </a:solidFill>
                <a:latin typeface="Times New Roman" pitchFamily="18" charset="0"/>
                <a:cs typeface="Times New Roman" pitchFamily="18" charset="0"/>
              </a:rPr>
              <a:t>зіткнення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сторін</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або</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збіг</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обставин</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що</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є</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формальним</a:t>
            </a:r>
            <a:r>
              <a:rPr lang="ru-RU" sz="2000" dirty="0" smtClean="0">
                <a:solidFill>
                  <a:schemeClr val="accent6">
                    <a:lumMod val="75000"/>
                  </a:schemeClr>
                </a:solidFill>
                <a:latin typeface="Times New Roman" pitchFamily="18" charset="0"/>
                <a:cs typeface="Times New Roman" pitchFamily="18" charset="0"/>
              </a:rPr>
              <a:t> приводом для </a:t>
            </a:r>
            <a:r>
              <a:rPr lang="ru-RU" sz="2000" dirty="0" err="1" smtClean="0">
                <a:solidFill>
                  <a:schemeClr val="accent6">
                    <a:lumMod val="75000"/>
                  </a:schemeClr>
                </a:solidFill>
                <a:latin typeface="Times New Roman" pitchFamily="18" charset="0"/>
                <a:cs typeface="Times New Roman" pitchFamily="18" charset="0"/>
              </a:rPr>
              <a:t>конфлікту</a:t>
            </a:r>
            <a:r>
              <a:rPr lang="ru-RU" sz="2000" dirty="0" smtClean="0">
                <a:solidFill>
                  <a:schemeClr val="accent6">
                    <a:lumMod val="75000"/>
                  </a:schemeClr>
                </a:solidFill>
                <a:latin typeface="Times New Roman" pitchFamily="18" charset="0"/>
                <a:cs typeface="Times New Roman" pitchFamily="18" charset="0"/>
              </a:rPr>
              <a:t>.</a:t>
            </a:r>
          </a:p>
          <a:p>
            <a:r>
              <a:rPr lang="ru-RU" sz="2000" b="1" dirty="0" err="1" smtClean="0">
                <a:solidFill>
                  <a:schemeClr val="accent6">
                    <a:lumMod val="75000"/>
                  </a:schemeClr>
                </a:solidFill>
                <a:latin typeface="Times New Roman" pitchFamily="18" charset="0"/>
                <a:cs typeface="Times New Roman" pitchFamily="18" charset="0"/>
              </a:rPr>
              <a:t>Ескалація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різке</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підвищення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інтенсивності</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боротьби</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опонентів</a:t>
            </a:r>
            <a:r>
              <a:rPr lang="ru-RU" sz="2000" dirty="0" smtClean="0">
                <a:solidFill>
                  <a:schemeClr val="accent6">
                    <a:lumMod val="75000"/>
                  </a:schemeClr>
                </a:solidFill>
                <a:latin typeface="Times New Roman" pitchFamily="18" charset="0"/>
                <a:cs typeface="Times New Roman" pitchFamily="18" charset="0"/>
              </a:rPr>
              <a:t>. </a:t>
            </a:r>
          </a:p>
          <a:p>
            <a:pPr>
              <a:buFont typeface="Wingdings" pitchFamily="2" charset="2"/>
              <a:buChar char="ü"/>
            </a:pP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звуження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когнітивної</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сфери</a:t>
            </a:r>
            <a:r>
              <a:rPr lang="ru-RU" sz="2000" dirty="0" smtClean="0">
                <a:solidFill>
                  <a:schemeClr val="accent6">
                    <a:lumMod val="75000"/>
                  </a:schemeClr>
                </a:solidFill>
                <a:latin typeface="Times New Roman" pitchFamily="18" charset="0"/>
                <a:cs typeface="Times New Roman" pitchFamily="18" charset="0"/>
              </a:rPr>
              <a:t> в </a:t>
            </a:r>
            <a:r>
              <a:rPr lang="ru-RU" sz="2000" dirty="0" err="1" smtClean="0">
                <a:solidFill>
                  <a:schemeClr val="accent6">
                    <a:lumMod val="75000"/>
                  </a:schemeClr>
                </a:solidFill>
                <a:latin typeface="Times New Roman" pitchFamily="18" charset="0"/>
                <a:cs typeface="Times New Roman" pitchFamily="18" charset="0"/>
              </a:rPr>
              <a:t>поведінці</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й</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діяльності</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перехід</a:t>
            </a:r>
            <a:r>
              <a:rPr lang="ru-RU" sz="2000" dirty="0" smtClean="0">
                <a:solidFill>
                  <a:schemeClr val="accent6">
                    <a:lumMod val="75000"/>
                  </a:schemeClr>
                </a:solidFill>
                <a:latin typeface="Times New Roman" pitchFamily="18" charset="0"/>
                <a:cs typeface="Times New Roman" pitchFamily="18" charset="0"/>
              </a:rPr>
              <a:t> до </a:t>
            </a:r>
            <a:r>
              <a:rPr lang="ru-RU" sz="2000" dirty="0" err="1" smtClean="0">
                <a:solidFill>
                  <a:schemeClr val="accent6">
                    <a:lumMod val="75000"/>
                  </a:schemeClr>
                </a:solidFill>
                <a:latin typeface="Times New Roman" pitchFamily="18" charset="0"/>
                <a:cs typeface="Times New Roman" pitchFamily="18" charset="0"/>
              </a:rPr>
              <a:t>більш</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примітивних</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способів</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відображення</a:t>
            </a:r>
            <a:r>
              <a:rPr lang="ru-RU" sz="20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сприйняття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опонента</a:t>
            </a:r>
            <a:r>
              <a:rPr lang="ru-RU" sz="2000" dirty="0" smtClean="0">
                <a:solidFill>
                  <a:schemeClr val="accent6">
                    <a:lumMod val="75000"/>
                  </a:schemeClr>
                </a:solidFill>
                <a:latin typeface="Times New Roman" pitchFamily="18" charset="0"/>
                <a:cs typeface="Times New Roman" pitchFamily="18" charset="0"/>
              </a:rPr>
              <a:t> як ворога;</a:t>
            </a:r>
          </a:p>
          <a:p>
            <a:pPr>
              <a:buFont typeface="Wingdings" pitchFamily="2" charset="2"/>
              <a:buChar char="ü"/>
            </a:pP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зростання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емоційної</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напруги</a:t>
            </a:r>
            <a:r>
              <a:rPr lang="ru-RU" sz="2000" dirty="0" smtClean="0">
                <a:solidFill>
                  <a:schemeClr val="accent6">
                    <a:lumMod val="75000"/>
                  </a:schemeClr>
                </a:solidFill>
                <a:latin typeface="Times New Roman" pitchFamily="18" charset="0"/>
                <a:cs typeface="Times New Roman" pitchFamily="18" charset="0"/>
              </a:rPr>
              <a:t> у </a:t>
            </a:r>
            <a:r>
              <a:rPr lang="ru-RU" sz="2000" dirty="0" err="1" smtClean="0">
                <a:solidFill>
                  <a:schemeClr val="accent6">
                    <a:lumMod val="75000"/>
                  </a:schemeClr>
                </a:solidFill>
                <a:latin typeface="Times New Roman" pitchFamily="18" charset="0"/>
                <a:cs typeface="Times New Roman" pitchFamily="18" charset="0"/>
              </a:rPr>
              <a:t>стосунках</a:t>
            </a:r>
            <a:r>
              <a:rPr lang="ru-RU" sz="20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перехід</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від</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аргументів</a:t>
            </a:r>
            <a:r>
              <a:rPr lang="ru-RU" sz="2000" dirty="0" smtClean="0">
                <a:solidFill>
                  <a:schemeClr val="accent6">
                    <a:lumMod val="75000"/>
                  </a:schemeClr>
                </a:solidFill>
                <a:latin typeface="Times New Roman" pitchFamily="18" charset="0"/>
                <a:cs typeface="Times New Roman" pitchFamily="18" charset="0"/>
              </a:rPr>
              <a:t> до </a:t>
            </a:r>
            <a:r>
              <a:rPr lang="ru-RU" sz="2000" dirty="0" err="1" smtClean="0">
                <a:solidFill>
                  <a:schemeClr val="accent6">
                    <a:lumMod val="75000"/>
                  </a:schemeClr>
                </a:solidFill>
                <a:latin typeface="Times New Roman" pitchFamily="18" charset="0"/>
                <a:cs typeface="Times New Roman" pitchFamily="18" charset="0"/>
              </a:rPr>
              <a:t>претензій</a:t>
            </a:r>
            <a:r>
              <a:rPr lang="ru-RU" sz="20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поляризація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інтересів</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поглиблення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протиріч</a:t>
            </a:r>
            <a:r>
              <a:rPr lang="ru-RU" sz="20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забування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первинного</a:t>
            </a:r>
            <a:r>
              <a:rPr lang="ru-RU" sz="2000" dirty="0" smtClean="0">
                <a:solidFill>
                  <a:schemeClr val="accent6">
                    <a:lumMod val="75000"/>
                  </a:schemeClr>
                </a:solidFill>
                <a:latin typeface="Times New Roman" pitchFamily="18" charset="0"/>
                <a:cs typeface="Times New Roman" pitchFamily="18" charset="0"/>
              </a:rPr>
              <a:t> предмету </a:t>
            </a:r>
            <a:r>
              <a:rPr lang="ru-RU" sz="2000" dirty="0" err="1" smtClean="0">
                <a:solidFill>
                  <a:schemeClr val="accent6">
                    <a:lumMod val="75000"/>
                  </a:schemeClr>
                </a:solidFill>
                <a:latin typeface="Times New Roman" pitchFamily="18" charset="0"/>
                <a:cs typeface="Times New Roman" pitchFamily="18" charset="0"/>
              </a:rPr>
              <a:t>розбіжностей</a:t>
            </a:r>
            <a:r>
              <a:rPr lang="ru-RU" sz="20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зростання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кількості</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учасників</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конфлікту</a:t>
            </a:r>
            <a:r>
              <a:rPr lang="ru-RU" sz="2000" dirty="0" smtClean="0">
                <a:solidFill>
                  <a:schemeClr val="accent6">
                    <a:lumMod val="75000"/>
                  </a:schemeClr>
                </a:solidFill>
                <a:latin typeface="Times New Roman" pitchFamily="18" charset="0"/>
                <a:cs typeface="Times New Roman" pitchFamily="18" charset="0"/>
              </a:rPr>
              <a:t>;</a:t>
            </a:r>
          </a:p>
          <a:p>
            <a:pPr>
              <a:buFont typeface="Wingdings" pitchFamily="2" charset="2"/>
              <a:buChar char="ü"/>
            </a:pP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розширення</a:t>
            </a:r>
            <a:r>
              <a:rPr lang="ru-RU" sz="2000" dirty="0" smtClean="0">
                <a:solidFill>
                  <a:schemeClr val="accent6">
                    <a:lumMod val="75000"/>
                  </a:schemeClr>
                </a:solidFill>
                <a:latin typeface="Times New Roman" pitchFamily="18" charset="0"/>
                <a:cs typeface="Times New Roman" pitchFamily="18" charset="0"/>
              </a:rPr>
              <a:t> меж </a:t>
            </a:r>
            <a:r>
              <a:rPr lang="ru-RU" sz="2000" dirty="0" err="1" smtClean="0">
                <a:solidFill>
                  <a:schemeClr val="accent6">
                    <a:lumMod val="75000"/>
                  </a:schemeClr>
                </a:solidFill>
                <a:latin typeface="Times New Roman" pitchFamily="18" charset="0"/>
                <a:cs typeface="Times New Roman" pitchFamily="18" charset="0"/>
              </a:rPr>
              <a:t>конфлікту</a:t>
            </a:r>
            <a:r>
              <a:rPr lang="ru-RU" sz="2000" dirty="0" smtClean="0">
                <a:solidFill>
                  <a:schemeClr val="accent6">
                    <a:lumMod val="75000"/>
                  </a:schemeClr>
                </a:solidFill>
                <a:latin typeface="Times New Roman" pitchFamily="18" charset="0"/>
                <a:cs typeface="Times New Roman" pitchFamily="18" charset="0"/>
              </a:rPr>
              <a:t> –– </a:t>
            </a:r>
            <a:r>
              <a:rPr lang="ru-RU" sz="2000" dirty="0" err="1" smtClean="0">
                <a:solidFill>
                  <a:schemeClr val="accent6">
                    <a:lumMod val="75000"/>
                  </a:schemeClr>
                </a:solidFill>
                <a:latin typeface="Times New Roman" pitchFamily="18" charset="0"/>
                <a:cs typeface="Times New Roman" pitchFamily="18" charset="0"/>
              </a:rPr>
              <a:t>зростання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кількості</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потенційних</a:t>
            </a:r>
            <a:r>
              <a:rPr lang="ru-RU" sz="2000" dirty="0" smtClean="0">
                <a:solidFill>
                  <a:schemeClr val="accent6">
                    <a:lumMod val="75000"/>
                  </a:schemeClr>
                </a:solidFill>
                <a:latin typeface="Times New Roman" pitchFamily="18" charset="0"/>
                <a:cs typeface="Times New Roman" pitchFamily="18" charset="0"/>
              </a:rPr>
              <a:t> причин для </a:t>
            </a:r>
            <a:r>
              <a:rPr lang="ru-RU" sz="2000" dirty="0" err="1" smtClean="0">
                <a:solidFill>
                  <a:schemeClr val="accent6">
                    <a:lumMod val="75000"/>
                  </a:schemeClr>
                </a:solidFill>
                <a:latin typeface="Times New Roman" pitchFamily="18" charset="0"/>
                <a:cs typeface="Times New Roman" pitchFamily="18" charset="0"/>
              </a:rPr>
              <a:t>зіткнення</a:t>
            </a:r>
            <a:r>
              <a:rPr lang="ru-RU" sz="2000" dirty="0" smtClean="0">
                <a:solidFill>
                  <a:schemeClr val="accent6">
                    <a:lumMod val="75000"/>
                  </a:schemeClr>
                </a:solidFill>
                <a:latin typeface="Times New Roman" pitchFamily="18" charset="0"/>
                <a:cs typeface="Times New Roman" pitchFamily="18" charset="0"/>
              </a:rPr>
              <a:t>.</a:t>
            </a:r>
          </a:p>
          <a:p>
            <a:r>
              <a:rPr lang="ru-RU" sz="2000" b="1" dirty="0" smtClean="0">
                <a:solidFill>
                  <a:schemeClr val="accent6">
                    <a:lumMod val="75000"/>
                  </a:schemeClr>
                </a:solidFill>
                <a:latin typeface="Times New Roman" pitchFamily="18" charset="0"/>
                <a:cs typeface="Times New Roman" pitchFamily="18" charset="0"/>
              </a:rPr>
              <a:t>Фаза </a:t>
            </a:r>
            <a:r>
              <a:rPr lang="ru-RU" sz="2000" b="1" dirty="0" err="1" smtClean="0">
                <a:solidFill>
                  <a:schemeClr val="accent6">
                    <a:lumMod val="75000"/>
                  </a:schemeClr>
                </a:solidFill>
                <a:latin typeface="Times New Roman" pitchFamily="18" charset="0"/>
                <a:cs typeface="Times New Roman" pitchFamily="18" charset="0"/>
              </a:rPr>
              <a:t>завершення</a:t>
            </a:r>
            <a:r>
              <a:rPr lang="ru-RU" sz="2000" b="1" dirty="0" smtClean="0">
                <a:solidFill>
                  <a:schemeClr val="accent6">
                    <a:lumMod val="75000"/>
                  </a:schemeClr>
                </a:solidFill>
                <a:latin typeface="Times New Roman" pitchFamily="18" charset="0"/>
                <a:cs typeface="Times New Roman" pitchFamily="18" charset="0"/>
              </a:rPr>
              <a:t> </a:t>
            </a:r>
            <a:r>
              <a:rPr lang="ru-RU" sz="2000" b="1" dirty="0" err="1" smtClean="0">
                <a:solidFill>
                  <a:schemeClr val="accent6">
                    <a:lumMod val="75000"/>
                  </a:schemeClr>
                </a:solidFill>
                <a:latin typeface="Times New Roman" pitchFamily="18" charset="0"/>
                <a:cs typeface="Times New Roman" pitchFamily="18" charset="0"/>
              </a:rPr>
              <a:t>конфлікту</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з’являється</a:t>
            </a:r>
            <a:r>
              <a:rPr lang="ru-RU" sz="2000" dirty="0" smtClean="0">
                <a:solidFill>
                  <a:schemeClr val="accent6">
                    <a:lumMod val="75000"/>
                  </a:schemeClr>
                </a:solidFill>
                <a:latin typeface="Times New Roman" pitchFamily="18" charset="0"/>
                <a:cs typeface="Times New Roman" pitchFamily="18" charset="0"/>
              </a:rPr>
              <a:t> </a:t>
            </a:r>
            <a:r>
              <a:rPr lang="ru-RU" sz="2000" dirty="0" err="1" smtClean="0">
                <a:solidFill>
                  <a:schemeClr val="accent6">
                    <a:lumMod val="75000"/>
                  </a:schemeClr>
                </a:solidFill>
                <a:latin typeface="Times New Roman" pitchFamily="18" charset="0"/>
                <a:cs typeface="Times New Roman" pitchFamily="18" charset="0"/>
              </a:rPr>
              <a:t>вирішення</a:t>
            </a:r>
            <a:r>
              <a:rPr lang="ru-RU" sz="2000" dirty="0" smtClean="0">
                <a:solidFill>
                  <a:schemeClr val="accent6">
                    <a:lumMod val="75000"/>
                  </a:schemeClr>
                </a:solidFill>
                <a:latin typeface="Times New Roman" pitchFamily="18" charset="0"/>
                <a:cs typeface="Times New Roman" pitchFamily="18" charset="0"/>
              </a:rPr>
              <a:t>. </a:t>
            </a:r>
            <a:endParaRPr lang="ru-RU" sz="2000" dirty="0" smtClean="0">
              <a:solidFill>
                <a:schemeClr val="accent6">
                  <a:lumMod val="75000"/>
                </a:schemeClr>
              </a:solidFill>
              <a:latin typeface="Times New Roman" pitchFamily="18" charset="0"/>
              <a:cs typeface="Times New Roman" pitchFamily="18" charset="0"/>
            </a:endParaRPr>
          </a:p>
          <a:p>
            <a:r>
              <a:rPr lang="ru-RU" sz="2000" b="1" dirty="0" err="1" smtClean="0">
                <a:solidFill>
                  <a:schemeClr val="accent6">
                    <a:lumMod val="50000"/>
                  </a:schemeClr>
                </a:solidFill>
                <a:latin typeface="Times New Roman" pitchFamily="18" charset="0"/>
                <a:cs typeface="Times New Roman" pitchFamily="18" charset="0"/>
              </a:rPr>
              <a:t>Нормалізація</a:t>
            </a:r>
            <a:r>
              <a:rPr lang="ru-RU" sz="2000" b="1" dirty="0" smtClean="0">
                <a:solidFill>
                  <a:schemeClr val="accent6">
                    <a:lumMod val="50000"/>
                  </a:schemeClr>
                </a:solidFill>
                <a:latin typeface="Times New Roman" pitchFamily="18" charset="0"/>
                <a:cs typeface="Times New Roman" pitchFamily="18" charset="0"/>
              </a:rPr>
              <a:t>  </a:t>
            </a:r>
            <a:r>
              <a:rPr lang="ru-RU" sz="2000" b="1" dirty="0" err="1" smtClean="0">
                <a:solidFill>
                  <a:schemeClr val="accent6">
                    <a:lumMod val="50000"/>
                  </a:schemeClr>
                </a:solidFill>
                <a:latin typeface="Times New Roman" pitchFamily="18" charset="0"/>
                <a:cs typeface="Times New Roman" pitchFamily="18" charset="0"/>
              </a:rPr>
              <a:t>стосун</a:t>
            </a:r>
            <a:r>
              <a:rPr lang="ru-RU" sz="2000" dirty="0" err="1" smtClean="0">
                <a:solidFill>
                  <a:schemeClr val="accent6">
                    <a:lumMod val="50000"/>
                  </a:schemeClr>
                </a:solidFill>
                <a:latin typeface="Times New Roman" pitchFamily="18" charset="0"/>
                <a:cs typeface="Times New Roman" pitchFamily="18" charset="0"/>
              </a:rPr>
              <a:t>ків</a:t>
            </a:r>
            <a:r>
              <a:rPr lang="ru-RU" sz="2000" dirty="0" smtClean="0">
                <a:solidFill>
                  <a:schemeClr val="accent6">
                    <a:lumMod val="50000"/>
                  </a:schemeClr>
                </a:solidFill>
                <a:latin typeface="Times New Roman" pitchFamily="18" charset="0"/>
                <a:cs typeface="Times New Roman" pitchFamily="18" charset="0"/>
              </a:rPr>
              <a:t>  ––  </a:t>
            </a:r>
            <a:r>
              <a:rPr lang="ru-RU" sz="2000" dirty="0" err="1" smtClean="0">
                <a:solidFill>
                  <a:schemeClr val="accent6">
                    <a:lumMod val="50000"/>
                  </a:schemeClr>
                </a:solidFill>
                <a:latin typeface="Times New Roman" pitchFamily="18" charset="0"/>
                <a:cs typeface="Times New Roman" pitchFamily="18" charset="0"/>
              </a:rPr>
              <a:t>це</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відновлення</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взаємодії</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між</a:t>
            </a:r>
            <a:r>
              <a:rPr lang="ru-RU" sz="2000" dirty="0" smtClean="0">
                <a:solidFill>
                  <a:schemeClr val="accent6">
                    <a:lumMod val="50000"/>
                  </a:schemeClr>
                </a:solidFill>
                <a:latin typeface="Times New Roman" pitchFamily="18" charset="0"/>
                <a:cs typeface="Times New Roman" pitchFamily="18" charset="0"/>
              </a:rPr>
              <a:t>  сторонами.  </a:t>
            </a:r>
            <a:endParaRPr lang="ru-RU" sz="2000" dirty="0">
              <a:solidFill>
                <a:schemeClr val="accent6">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92263" y="3320143"/>
            <a:ext cx="2149974" cy="2079171"/>
          </a:xfrm>
          <a:prstGeom prst="rect">
            <a:avLst/>
          </a:prstGeom>
          <a:effectLst>
            <a:glow rad="635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 (3).jpg"/>
          <p:cNvPicPr>
            <a:picLocks noGrp="1" noChangeAspect="1"/>
          </p:cNvPicPr>
          <p:nvPr>
            <p:ph idx="1"/>
          </p:nvPr>
        </p:nvPicPr>
        <p:blipFill>
          <a:blip r:embed="rId2"/>
          <a:stretch>
            <a:fillRect/>
          </a:stretch>
        </p:blipFill>
        <p:spPr>
          <a:xfrm>
            <a:off x="0" y="0"/>
            <a:ext cx="9143999" cy="6858000"/>
          </a:xfrm>
        </p:spPr>
      </p:pic>
      <p:sp>
        <p:nvSpPr>
          <p:cNvPr id="2" name="Заголовок 1"/>
          <p:cNvSpPr>
            <a:spLocks noGrp="1"/>
          </p:cNvSpPr>
          <p:nvPr>
            <p:ph type="title"/>
          </p:nvPr>
        </p:nvSpPr>
        <p:spPr>
          <a:xfrm>
            <a:off x="339213" y="2"/>
            <a:ext cx="8421329" cy="1253612"/>
          </a:xfrm>
        </p:spPr>
        <p:txBody>
          <a:bodyPr/>
          <a:lstStyle/>
          <a:p>
            <a:pPr algn="ctr"/>
            <a:r>
              <a:rPr lang="ru-RU" sz="3200" b="1" dirty="0" err="1" smtClean="0">
                <a:solidFill>
                  <a:schemeClr val="accent6">
                    <a:lumMod val="75000"/>
                  </a:schemeClr>
                </a:solidFill>
                <a:latin typeface="Times New Roman" pitchFamily="18" charset="0"/>
                <a:cs typeface="Times New Roman" pitchFamily="18" charset="0"/>
              </a:rPr>
              <a:t>Основні</a:t>
            </a:r>
            <a:r>
              <a:rPr lang="ru-RU" sz="3200" b="1" dirty="0" smtClean="0">
                <a:solidFill>
                  <a:schemeClr val="accent6">
                    <a:lumMod val="75000"/>
                  </a:schemeClr>
                </a:solidFill>
                <a:latin typeface="Times New Roman" pitchFamily="18" charset="0"/>
                <a:cs typeface="Times New Roman" pitchFamily="18" charset="0"/>
              </a:rPr>
              <a:t> </a:t>
            </a:r>
            <a:r>
              <a:rPr lang="ru-RU" sz="3200" b="1" dirty="0" err="1" smtClean="0">
                <a:solidFill>
                  <a:schemeClr val="accent6">
                    <a:lumMod val="75000"/>
                  </a:schemeClr>
                </a:solidFill>
                <a:latin typeface="Times New Roman" pitchFamily="18" charset="0"/>
                <a:cs typeface="Times New Roman" pitchFamily="18" charset="0"/>
              </a:rPr>
              <a:t>моделі</a:t>
            </a:r>
            <a:r>
              <a:rPr lang="ru-RU" sz="3200" b="1" dirty="0" smtClean="0">
                <a:solidFill>
                  <a:schemeClr val="accent6">
                    <a:lumMod val="75000"/>
                  </a:schemeClr>
                </a:solidFill>
                <a:latin typeface="Times New Roman" pitchFamily="18" charset="0"/>
                <a:cs typeface="Times New Roman" pitchFamily="18" charset="0"/>
              </a:rPr>
              <a:t> </a:t>
            </a:r>
            <a:r>
              <a:rPr lang="ru-RU" sz="3200" b="1" dirty="0" err="1" smtClean="0">
                <a:solidFill>
                  <a:schemeClr val="accent6">
                    <a:lumMod val="75000"/>
                  </a:schemeClr>
                </a:solidFill>
                <a:latin typeface="Times New Roman" pitchFamily="18" charset="0"/>
                <a:cs typeface="Times New Roman" pitchFamily="18" charset="0"/>
              </a:rPr>
              <a:t>поведінки</a:t>
            </a:r>
            <a:r>
              <a:rPr lang="ru-RU" sz="3200" b="1" dirty="0" smtClean="0">
                <a:solidFill>
                  <a:schemeClr val="accent6">
                    <a:lumMod val="75000"/>
                  </a:schemeClr>
                </a:solidFill>
                <a:latin typeface="Times New Roman" pitchFamily="18" charset="0"/>
                <a:cs typeface="Times New Roman" pitchFamily="18" charset="0"/>
              </a:rPr>
              <a:t> </a:t>
            </a:r>
            <a:r>
              <a:rPr lang="ru-RU" sz="3200" b="1" dirty="0" err="1" smtClean="0">
                <a:solidFill>
                  <a:schemeClr val="accent6">
                    <a:lumMod val="75000"/>
                  </a:schemeClr>
                </a:solidFill>
                <a:latin typeface="Times New Roman" pitchFamily="18" charset="0"/>
                <a:cs typeface="Times New Roman" pitchFamily="18" charset="0"/>
              </a:rPr>
              <a:t>особистості</a:t>
            </a:r>
            <a:r>
              <a:rPr lang="ru-RU" sz="3200" b="1" dirty="0" smtClean="0">
                <a:solidFill>
                  <a:schemeClr val="accent6">
                    <a:lumMod val="75000"/>
                  </a:schemeClr>
                </a:solidFill>
                <a:latin typeface="Times New Roman" pitchFamily="18" charset="0"/>
                <a:cs typeface="Times New Roman" pitchFamily="18" charset="0"/>
              </a:rPr>
              <a:t> в </a:t>
            </a:r>
            <a:r>
              <a:rPr lang="ru-RU" sz="3200" b="1" dirty="0" err="1" smtClean="0">
                <a:solidFill>
                  <a:schemeClr val="accent6">
                    <a:lumMod val="75000"/>
                  </a:schemeClr>
                </a:solidFill>
                <a:latin typeface="Times New Roman" pitchFamily="18" charset="0"/>
                <a:cs typeface="Times New Roman" pitchFamily="18" charset="0"/>
              </a:rPr>
              <a:t>конфлікті</a:t>
            </a:r>
            <a:endParaRPr lang="ru-RU" sz="3200" b="1" dirty="0">
              <a:solidFill>
                <a:schemeClr val="accent6">
                  <a:lumMod val="75000"/>
                </a:schemeClr>
              </a:solidFill>
              <a:latin typeface="Times New Roman" pitchFamily="18" charset="0"/>
              <a:cs typeface="Times New Roman" pitchFamily="18" charset="0"/>
            </a:endParaRPr>
          </a:p>
        </p:txBody>
      </p:sp>
      <p:sp>
        <p:nvSpPr>
          <p:cNvPr id="5" name="Прямоугольник 4"/>
          <p:cNvSpPr/>
          <p:nvPr/>
        </p:nvSpPr>
        <p:spPr>
          <a:xfrm>
            <a:off x="427702" y="1165124"/>
            <a:ext cx="8524569" cy="5632311"/>
          </a:xfrm>
          <a:prstGeom prst="rect">
            <a:avLst/>
          </a:prstGeom>
        </p:spPr>
        <p:txBody>
          <a:bodyPr wrap="square">
            <a:spAutoFit/>
          </a:bodyPr>
          <a:lstStyle/>
          <a:p>
            <a:pPr algn="just"/>
            <a:r>
              <a:rPr lang="ru-RU" sz="2400" b="1" dirty="0" smtClean="0">
                <a:solidFill>
                  <a:schemeClr val="accent6">
                    <a:lumMod val="75000"/>
                  </a:schemeClr>
                </a:solidFill>
                <a:latin typeface="Times New Roman" pitchFamily="18" charset="0"/>
                <a:cs typeface="Times New Roman" pitchFamily="18" charset="0"/>
              </a:rPr>
              <a:t>Конструктивна </a:t>
            </a:r>
            <a:r>
              <a:rPr lang="ru-RU" sz="2400" dirty="0" smtClean="0">
                <a:solidFill>
                  <a:schemeClr val="accent6">
                    <a:lumMod val="75000"/>
                  </a:schemeClr>
                </a:solidFill>
                <a:latin typeface="Times New Roman" pitchFamily="18" charset="0"/>
                <a:cs typeface="Times New Roman" pitchFamily="18" charset="0"/>
              </a:rPr>
              <a:t> модель ––  </a:t>
            </a:r>
            <a:r>
              <a:rPr lang="ru-RU" sz="2400" dirty="0" err="1" smtClean="0">
                <a:solidFill>
                  <a:schemeClr val="accent6">
                    <a:lumMod val="75000"/>
                  </a:schemeClr>
                </a:solidFill>
                <a:latin typeface="Times New Roman" pitchFamily="18" charset="0"/>
                <a:cs typeface="Times New Roman" pitchFamily="18" charset="0"/>
              </a:rPr>
              <a:t>притаманна</a:t>
            </a:r>
            <a:r>
              <a:rPr lang="ru-RU" sz="2400" dirty="0" smtClean="0">
                <a:solidFill>
                  <a:schemeClr val="accent6">
                    <a:lumMod val="75000"/>
                  </a:schemeClr>
                </a:solidFill>
                <a:latin typeface="Times New Roman" pitchFamily="18" charset="0"/>
                <a:cs typeface="Times New Roman" pitchFamily="18" charset="0"/>
              </a:rPr>
              <a:t>  людям,  </a:t>
            </a:r>
            <a:r>
              <a:rPr lang="ru-RU" sz="2400" dirty="0" err="1" smtClean="0">
                <a:solidFill>
                  <a:schemeClr val="accent6">
                    <a:lumMod val="75000"/>
                  </a:schemeClr>
                </a:solidFill>
                <a:latin typeface="Times New Roman" pitchFamily="18" charset="0"/>
                <a:cs typeface="Times New Roman" pitchFamily="18" charset="0"/>
              </a:rPr>
              <a:t>які</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прагнуть</a:t>
            </a:r>
            <a:r>
              <a:rPr lang="ru-RU" sz="2400" dirty="0" smtClean="0">
                <a:solidFill>
                  <a:schemeClr val="accent6">
                    <a:lumMod val="75000"/>
                  </a:schemeClr>
                </a:solidFill>
                <a:latin typeface="Times New Roman" pitchFamily="18" charset="0"/>
                <a:cs typeface="Times New Roman" pitchFamily="18" charset="0"/>
              </a:rPr>
              <a:t>  </a:t>
            </a:r>
            <a:r>
              <a:rPr lang="ru-RU" sz="2400" err="1" smtClean="0">
                <a:solidFill>
                  <a:schemeClr val="accent6">
                    <a:lumMod val="75000"/>
                  </a:schemeClr>
                </a:solidFill>
                <a:latin typeface="Times New Roman" pitchFamily="18" charset="0"/>
                <a:cs typeface="Times New Roman" pitchFamily="18" charset="0"/>
              </a:rPr>
              <a:t>залагодити</a:t>
            </a:r>
            <a:r>
              <a:rPr lang="ru-RU" sz="2400" smtClean="0">
                <a:solidFill>
                  <a:schemeClr val="accent6">
                    <a:lumMod val="75000"/>
                  </a:schemeClr>
                </a:solidFill>
                <a:latin typeface="Times New Roman" pitchFamily="18" charset="0"/>
                <a:cs typeface="Times New Roman" pitchFamily="18" charset="0"/>
              </a:rPr>
              <a:t>  </a:t>
            </a:r>
            <a:r>
              <a:rPr lang="ru-RU" sz="2400" smtClean="0">
                <a:solidFill>
                  <a:schemeClr val="accent6">
                    <a:lumMod val="75000"/>
                  </a:schemeClr>
                </a:solidFill>
                <a:latin typeface="Times New Roman" pitchFamily="18" charset="0"/>
                <a:cs typeface="Times New Roman" pitchFamily="18" charset="0"/>
              </a:rPr>
              <a:t>конфлікт,</a:t>
            </a:r>
            <a:r>
              <a:rPr lang="ru-RU" sz="2400" dirty="0" smtClean="0">
                <a:solidFill>
                  <a:schemeClr val="accent6">
                    <a:lumMod val="75000"/>
                  </a:schemeClr>
                </a:solidFill>
                <a:latin typeface="Times New Roman" pitchFamily="18" charset="0"/>
                <a:cs typeface="Times New Roman" pitchFamily="18" charset="0"/>
              </a:rPr>
              <a:t> </a:t>
            </a:r>
            <a:r>
              <a:rPr lang="ru-RU" sz="2400" smtClean="0">
                <a:solidFill>
                  <a:schemeClr val="accent6">
                    <a:lumMod val="75000"/>
                  </a:schemeClr>
                </a:solidFill>
                <a:latin typeface="Times New Roman" pitchFamily="18" charset="0"/>
                <a:cs typeface="Times New Roman" pitchFamily="18" charset="0"/>
              </a:rPr>
              <a:t>націлені  </a:t>
            </a:r>
            <a:r>
              <a:rPr lang="ru-RU" sz="2400" dirty="0" smtClean="0">
                <a:solidFill>
                  <a:schemeClr val="accent6">
                    <a:lumMod val="75000"/>
                  </a:schemeClr>
                </a:solidFill>
                <a:latin typeface="Times New Roman" pitchFamily="18" charset="0"/>
                <a:cs typeface="Times New Roman" pitchFamily="18" charset="0"/>
              </a:rPr>
              <a:t>на  </a:t>
            </a:r>
            <a:r>
              <a:rPr lang="ru-RU" sz="2400" dirty="0" err="1" smtClean="0">
                <a:solidFill>
                  <a:schemeClr val="accent6">
                    <a:lumMod val="75000"/>
                  </a:schemeClr>
                </a:solidFill>
                <a:latin typeface="Times New Roman" pitchFamily="18" charset="0"/>
                <a:cs typeface="Times New Roman" pitchFamily="18" charset="0"/>
              </a:rPr>
              <a:t>пошук</a:t>
            </a:r>
            <a:r>
              <a:rPr lang="ru-RU" sz="2400" dirty="0" smtClean="0">
                <a:solidFill>
                  <a:schemeClr val="accent6">
                    <a:lumMod val="75000"/>
                  </a:schemeClr>
                </a:solidFill>
                <a:latin typeface="Times New Roman" pitchFamily="18" charset="0"/>
                <a:cs typeface="Times New Roman" pitchFamily="18" charset="0"/>
              </a:rPr>
              <a:t>  такого  </a:t>
            </a:r>
            <a:r>
              <a:rPr lang="ru-RU" sz="2400" dirty="0" err="1" smtClean="0">
                <a:solidFill>
                  <a:schemeClr val="accent6">
                    <a:lumMod val="75000"/>
                  </a:schemeClr>
                </a:solidFill>
                <a:latin typeface="Times New Roman" pitchFamily="18" charset="0"/>
                <a:cs typeface="Times New Roman" pitchFamily="18" charset="0"/>
              </a:rPr>
              <a:t>рішення</a:t>
            </a:r>
            <a:r>
              <a:rPr lang="ru-RU" sz="2400" dirty="0" smtClean="0">
                <a:solidFill>
                  <a:schemeClr val="accent6">
                    <a:lumMod val="75000"/>
                  </a:schemeClr>
                </a:solidFill>
                <a:latin typeface="Times New Roman" pitchFamily="18" charset="0"/>
                <a:cs typeface="Times New Roman" pitchFamily="18" charset="0"/>
              </a:rPr>
              <a:t>,  яке  </a:t>
            </a:r>
            <a:r>
              <a:rPr lang="ru-RU" sz="2400" dirty="0" err="1" smtClean="0">
                <a:solidFill>
                  <a:schemeClr val="accent6">
                    <a:lumMod val="75000"/>
                  </a:schemeClr>
                </a:solidFill>
                <a:latin typeface="Times New Roman" pitchFamily="18" charset="0"/>
                <a:cs typeface="Times New Roman" pitchFamily="18" charset="0"/>
              </a:rPr>
              <a:t>задовольнить</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всіх</a:t>
            </a:r>
            <a:r>
              <a:rPr lang="ru-RU" sz="2400" dirty="0" smtClean="0">
                <a:solidFill>
                  <a:schemeClr val="accent6">
                    <a:lumMod val="75000"/>
                  </a:schemeClr>
                </a:solidFill>
                <a:latin typeface="Times New Roman" pitchFamily="18" charset="0"/>
                <a:cs typeface="Times New Roman" pitchFamily="18" charset="0"/>
              </a:rPr>
              <a:t>,  </a:t>
            </a:r>
            <a:r>
              <a:rPr lang="ru-RU" sz="2400" smtClean="0">
                <a:solidFill>
                  <a:schemeClr val="accent6">
                    <a:lumMod val="75000"/>
                  </a:schemeClr>
                </a:solidFill>
                <a:latin typeface="Times New Roman" pitchFamily="18" charset="0"/>
                <a:cs typeface="Times New Roman" pitchFamily="18" charset="0"/>
              </a:rPr>
              <a:t>мають  хор</a:t>
            </a:r>
            <a:r>
              <a:rPr lang="ru-RU" sz="2400" dirty="0" err="1" smtClean="0">
                <a:solidFill>
                  <a:schemeClr val="accent6">
                    <a:lumMod val="75000"/>
                  </a:schemeClr>
                </a:solidFill>
                <a:latin typeface="Times New Roman" pitchFamily="18" charset="0"/>
                <a:cs typeface="Times New Roman" pitchFamily="18" charset="0"/>
              </a:rPr>
              <a:t>ошу  </a:t>
            </a:r>
            <a:r>
              <a:rPr lang="ru-RU" sz="2400" dirty="0" smtClean="0">
                <a:solidFill>
                  <a:schemeClr val="accent6">
                    <a:lumMod val="75000"/>
                  </a:schemeClr>
                </a:solidFill>
                <a:latin typeface="Times New Roman" pitchFamily="18" charset="0"/>
                <a:cs typeface="Times New Roman" pitchFamily="18" charset="0"/>
              </a:rPr>
              <a:t>ви</a:t>
            </a:r>
            <a:r>
              <a:rPr lang="ru-RU" sz="2400" dirty="0" err="1" smtClean="0">
                <a:solidFill>
                  <a:schemeClr val="accent6">
                    <a:lumMod val="75000"/>
                  </a:schemeClr>
                </a:solidFill>
                <a:latin typeface="Times New Roman" pitchFamily="18" charset="0"/>
                <a:cs typeface="Times New Roman" pitchFamily="18" charset="0"/>
              </a:rPr>
              <a:t>тримку</a:t>
            </a:r>
            <a:r>
              <a:rPr lang="ru-RU" sz="2400" dirty="0" smtClean="0">
                <a:solidFill>
                  <a:schemeClr val="accent6">
                    <a:lumMod val="75000"/>
                  </a:schemeClr>
                </a:solidFill>
                <a:latin typeface="Times New Roman" pitchFamily="18" charset="0"/>
                <a:cs typeface="Times New Roman" pitchFamily="18" charset="0"/>
              </a:rPr>
              <a:t>  </a:t>
            </a:r>
            <a:r>
              <a:rPr lang="ru-RU" sz="2400" dirty="0" err="1" smtClean="0">
                <a:solidFill>
                  <a:schemeClr val="accent6">
                    <a:lumMod val="75000"/>
                  </a:schemeClr>
                </a:solidFill>
                <a:latin typeface="Times New Roman" pitchFamily="18" charset="0"/>
                <a:cs typeface="Times New Roman" pitchFamily="18" charset="0"/>
              </a:rPr>
              <a:t>і </a:t>
            </a:r>
          </a:p>
          <a:p>
            <a:pPr algn="just"/>
            <a:r>
              <a:rPr lang="ru-RU" sz="2400" dirty="0" err="1" smtClean="0">
                <a:solidFill>
                  <a:schemeClr val="accent6">
                    <a:lumMod val="75000"/>
                  </a:schemeClr>
                </a:solidFill>
                <a:latin typeface="Times New Roman" pitchFamily="18" charset="0"/>
                <a:cs typeface="Times New Roman" pitchFamily="18" charset="0"/>
              </a:rPr>
              <a:t>добро</a:t>
            </a:r>
            <a:r>
              <a:rPr lang="ru-RU" sz="2400" dirty="0" smtClean="0">
                <a:solidFill>
                  <a:schemeClr val="accent6">
                    <a:lumMod val="75000"/>
                  </a:schemeClr>
                </a:solidFill>
                <a:latin typeface="Times New Roman" pitchFamily="18" charset="0"/>
                <a:cs typeface="Times New Roman" pitchFamily="18" charset="0"/>
              </a:rPr>
              <a:t>зи</a:t>
            </a:r>
            <a:r>
              <a:rPr lang="ru-RU" sz="2400" dirty="0" err="1" smtClean="0">
                <a:solidFill>
                  <a:schemeClr val="accent6">
                    <a:lumMod val="75000"/>
                  </a:schemeClr>
                </a:solidFill>
                <a:latin typeface="Times New Roman" pitchFamily="18" charset="0"/>
                <a:cs typeface="Times New Roman" pitchFamily="18" charset="0"/>
              </a:rPr>
              <a:t>ч</a:t>
            </a:r>
            <a:r>
              <a:rPr lang="ru-RU" sz="2400" dirty="0" smtClean="0">
                <a:solidFill>
                  <a:schemeClr val="accent6">
                    <a:lumMod val="75000"/>
                  </a:schemeClr>
                </a:solidFill>
                <a:latin typeface="Times New Roman" pitchFamily="18" charset="0"/>
                <a:cs typeface="Times New Roman" pitchFamily="18" charset="0"/>
              </a:rPr>
              <a:t>ли</a:t>
            </a:r>
            <a:r>
              <a:rPr lang="ru-RU" sz="2400" smtClean="0">
                <a:solidFill>
                  <a:schemeClr val="accent6">
                    <a:lumMod val="75000"/>
                  </a:schemeClr>
                </a:solidFill>
                <a:latin typeface="Times New Roman" pitchFamily="18" charset="0"/>
                <a:cs typeface="Times New Roman" pitchFamily="18" charset="0"/>
              </a:rPr>
              <a:t>во ставляться до суперника</a:t>
            </a:r>
            <a:r>
              <a:rPr lang="ru-RU" sz="2400" smtClean="0">
                <a:solidFill>
                  <a:schemeClr val="accent6">
                    <a:lumMod val="75000"/>
                  </a:schemeClr>
                </a:solidFill>
                <a:latin typeface="Times New Roman" pitchFamily="18" charset="0"/>
                <a:cs typeface="Times New Roman" pitchFamily="18" charset="0"/>
              </a:rPr>
              <a:t>. </a:t>
            </a:r>
            <a:endParaRPr lang="ru-RU" sz="2400" smtClean="0">
              <a:solidFill>
                <a:schemeClr val="accent6">
                  <a:lumMod val="75000"/>
                </a:schemeClr>
              </a:solidFill>
              <a:latin typeface="Times New Roman" pitchFamily="18" charset="0"/>
              <a:cs typeface="Times New Roman" pitchFamily="18" charset="0"/>
            </a:endParaRPr>
          </a:p>
          <a:p>
            <a:pPr algn="just"/>
            <a:endParaRPr lang="ru-RU" sz="2400" smtClean="0">
              <a:solidFill>
                <a:schemeClr val="accent6">
                  <a:lumMod val="75000"/>
                </a:schemeClr>
              </a:solidFill>
              <a:latin typeface="Times New Roman" pitchFamily="18" charset="0"/>
              <a:cs typeface="Times New Roman" pitchFamily="18" charset="0"/>
            </a:endParaRPr>
          </a:p>
          <a:p>
            <a:pPr algn="just"/>
            <a:r>
              <a:rPr lang="ru-RU" sz="2400" b="1" smtClean="0">
                <a:solidFill>
                  <a:schemeClr val="accent6">
                    <a:lumMod val="75000"/>
                  </a:schemeClr>
                </a:solidFill>
                <a:latin typeface="Times New Roman" pitchFamily="18" charset="0"/>
                <a:cs typeface="Times New Roman" pitchFamily="18" charset="0"/>
              </a:rPr>
              <a:t>Деструктивна</a:t>
            </a:r>
            <a:r>
              <a:rPr lang="ru-RU" sz="2400" smtClean="0">
                <a:solidFill>
                  <a:schemeClr val="accent6">
                    <a:lumMod val="75000"/>
                  </a:schemeClr>
                </a:solidFill>
                <a:latin typeface="Times New Roman" pitchFamily="18" charset="0"/>
                <a:cs typeface="Times New Roman" pitchFamily="18" charset="0"/>
              </a:rPr>
              <a:t>  </a:t>
            </a:r>
            <a:r>
              <a:rPr lang="ru-RU" sz="2400" smtClean="0">
                <a:solidFill>
                  <a:schemeClr val="accent6">
                    <a:lumMod val="75000"/>
                  </a:schemeClr>
                </a:solidFill>
                <a:latin typeface="Times New Roman" pitchFamily="18" charset="0"/>
                <a:cs typeface="Times New Roman" pitchFamily="18" charset="0"/>
              </a:rPr>
              <a:t>модель ––  притаманна  людям,  які  </a:t>
            </a:r>
            <a:r>
              <a:rPr lang="ru-RU" sz="2400" smtClean="0">
                <a:solidFill>
                  <a:schemeClr val="accent6">
                    <a:lumMod val="75000"/>
                  </a:schemeClr>
                </a:solidFill>
                <a:latin typeface="Times New Roman" pitchFamily="18" charset="0"/>
                <a:cs typeface="Times New Roman" pitchFamily="18" charset="0"/>
              </a:rPr>
              <a:t>прагнуть  </a:t>
            </a:r>
            <a:r>
              <a:rPr lang="ru-RU" sz="2400" smtClean="0">
                <a:solidFill>
                  <a:schemeClr val="accent6">
                    <a:lumMod val="75000"/>
                  </a:schemeClr>
                </a:solidFill>
                <a:latin typeface="Times New Roman" pitchFamily="18" charset="0"/>
                <a:cs typeface="Times New Roman" pitchFamily="18" charset="0"/>
              </a:rPr>
              <a:t>не розв’язати  </a:t>
            </a:r>
            <a:r>
              <a:rPr lang="ru-RU" sz="2400" smtClean="0">
                <a:solidFill>
                  <a:schemeClr val="accent6">
                    <a:lumMod val="75000"/>
                  </a:schemeClr>
                </a:solidFill>
                <a:latin typeface="Times New Roman" pitchFamily="18" charset="0"/>
                <a:cs typeface="Times New Roman" pitchFamily="18" charset="0"/>
              </a:rPr>
              <a:t>конфлікт,  </a:t>
            </a:r>
            <a:r>
              <a:rPr lang="ru-RU" sz="2400" smtClean="0">
                <a:solidFill>
                  <a:schemeClr val="accent6">
                    <a:lumMod val="75000"/>
                  </a:schemeClr>
                </a:solidFill>
                <a:latin typeface="Times New Roman" pitchFamily="18" charset="0"/>
                <a:cs typeface="Times New Roman" pitchFamily="18" charset="0"/>
              </a:rPr>
              <a:t>а </a:t>
            </a:r>
            <a:r>
              <a:rPr lang="ru-RU" sz="2400" smtClean="0">
                <a:solidFill>
                  <a:schemeClr val="accent6">
                    <a:lumMod val="75000"/>
                  </a:schemeClr>
                </a:solidFill>
                <a:latin typeface="Times New Roman" pitchFamily="18" charset="0"/>
                <a:cs typeface="Times New Roman" pitchFamily="18" charset="0"/>
              </a:rPr>
              <a:t>поглибити </a:t>
            </a:r>
            <a:r>
              <a:rPr lang="ru-RU" sz="2400" smtClean="0">
                <a:solidFill>
                  <a:schemeClr val="accent6">
                    <a:lumMod val="75000"/>
                  </a:schemeClr>
                </a:solidFill>
                <a:latin typeface="Times New Roman" pitchFamily="18" charset="0"/>
                <a:cs typeface="Times New Roman" pitchFamily="18" charset="0"/>
              </a:rPr>
              <a:t>й </a:t>
            </a:r>
            <a:r>
              <a:rPr lang="ru-RU" sz="2400" smtClean="0">
                <a:solidFill>
                  <a:schemeClr val="accent6">
                    <a:lumMod val="75000"/>
                  </a:schemeClr>
                </a:solidFill>
                <a:latin typeface="Times New Roman" pitchFamily="18" charset="0"/>
                <a:cs typeface="Times New Roman" pitchFamily="18" charset="0"/>
              </a:rPr>
              <a:t>загострити </a:t>
            </a:r>
            <a:r>
              <a:rPr lang="ru-RU" sz="2400" smtClean="0">
                <a:solidFill>
                  <a:schemeClr val="accent6">
                    <a:lumMod val="75000"/>
                  </a:schemeClr>
                </a:solidFill>
                <a:latin typeface="Times New Roman" pitchFamily="18" charset="0"/>
                <a:cs typeface="Times New Roman" pitchFamily="18" charset="0"/>
              </a:rPr>
              <a:t>його, намагаються </a:t>
            </a:r>
            <a:r>
              <a:rPr lang="ru-RU" sz="2400" smtClean="0">
                <a:solidFill>
                  <a:schemeClr val="accent6">
                    <a:lumMod val="75000"/>
                  </a:schemeClr>
                </a:solidFill>
                <a:latin typeface="Times New Roman" pitchFamily="18" charset="0"/>
                <a:cs typeface="Times New Roman" pitchFamily="18" charset="0"/>
              </a:rPr>
              <a:t>принизити партнера, негативно оцінюють </a:t>
            </a:r>
          </a:p>
          <a:p>
            <a:pPr algn="just"/>
            <a:r>
              <a:rPr lang="ru-RU" sz="2400" smtClean="0">
                <a:solidFill>
                  <a:schemeClr val="accent6">
                    <a:lumMod val="75000"/>
                  </a:schemeClr>
                </a:solidFill>
                <a:latin typeface="Times New Roman" pitchFamily="18" charset="0"/>
                <a:cs typeface="Times New Roman" pitchFamily="18" charset="0"/>
              </a:rPr>
              <a:t>його  особистість</a:t>
            </a:r>
            <a:r>
              <a:rPr lang="ru-RU" sz="2400" smtClean="0">
                <a:solidFill>
                  <a:schemeClr val="accent6">
                    <a:lumMod val="75000"/>
                  </a:schemeClr>
                </a:solidFill>
                <a:latin typeface="Times New Roman" pitchFamily="18" charset="0"/>
                <a:cs typeface="Times New Roman" pitchFamily="18" charset="0"/>
              </a:rPr>
              <a:t>. </a:t>
            </a:r>
            <a:endParaRPr lang="ru-RU" sz="2400" smtClean="0">
              <a:solidFill>
                <a:schemeClr val="accent6">
                  <a:lumMod val="75000"/>
                </a:schemeClr>
              </a:solidFill>
              <a:latin typeface="Times New Roman" pitchFamily="18" charset="0"/>
              <a:cs typeface="Times New Roman" pitchFamily="18" charset="0"/>
            </a:endParaRPr>
          </a:p>
          <a:p>
            <a:pPr algn="just"/>
            <a:endParaRPr lang="ru-RU" sz="2400" smtClean="0">
              <a:solidFill>
                <a:schemeClr val="accent6">
                  <a:lumMod val="75000"/>
                </a:schemeClr>
              </a:solidFill>
              <a:latin typeface="Times New Roman" pitchFamily="18" charset="0"/>
              <a:cs typeface="Times New Roman" pitchFamily="18" charset="0"/>
            </a:endParaRPr>
          </a:p>
          <a:p>
            <a:pPr algn="just"/>
            <a:r>
              <a:rPr lang="ru-RU" sz="2400" b="1" smtClean="0">
                <a:solidFill>
                  <a:schemeClr val="accent6">
                    <a:lumMod val="75000"/>
                  </a:schemeClr>
                </a:solidFill>
                <a:latin typeface="Times New Roman" pitchFamily="18" charset="0"/>
                <a:cs typeface="Times New Roman" pitchFamily="18" charset="0"/>
              </a:rPr>
              <a:t>Конформістська (подібна)</a:t>
            </a:r>
            <a:r>
              <a:rPr lang="ru-RU" sz="2400" smtClean="0">
                <a:solidFill>
                  <a:schemeClr val="accent6">
                    <a:lumMod val="75000"/>
                  </a:schemeClr>
                </a:solidFill>
                <a:latin typeface="Times New Roman" pitchFamily="18" charset="0"/>
                <a:cs typeface="Times New Roman" pitchFamily="18" charset="0"/>
              </a:rPr>
              <a:t>  </a:t>
            </a:r>
            <a:r>
              <a:rPr lang="ru-RU" sz="2400" smtClean="0">
                <a:solidFill>
                  <a:schemeClr val="accent6">
                    <a:lumMod val="75000"/>
                  </a:schemeClr>
                </a:solidFill>
                <a:latin typeface="Times New Roman" pitchFamily="18" charset="0"/>
                <a:cs typeface="Times New Roman" pitchFamily="18" charset="0"/>
              </a:rPr>
              <a:t>модель ––  притаманна  людям,  які  в  конфлікті  схильні  поступатися  </a:t>
            </a:r>
            <a:r>
              <a:rPr lang="ru-RU" sz="2400" smtClean="0">
                <a:solidFill>
                  <a:schemeClr val="accent6">
                    <a:lumMod val="75000"/>
                  </a:schemeClr>
                </a:solidFill>
                <a:latin typeface="Times New Roman" pitchFamily="18" charset="0"/>
                <a:cs typeface="Times New Roman" pitchFamily="18" charset="0"/>
              </a:rPr>
              <a:t>й </a:t>
            </a:r>
            <a:r>
              <a:rPr lang="ru-RU" sz="2400" smtClean="0">
                <a:solidFill>
                  <a:schemeClr val="accent6">
                    <a:lumMod val="75000"/>
                  </a:schemeClr>
                </a:solidFill>
                <a:latin typeface="Times New Roman" pitchFamily="18" charset="0"/>
                <a:cs typeface="Times New Roman" pitchFamily="18" charset="0"/>
              </a:rPr>
              <a:t>підкорятися</a:t>
            </a:r>
            <a:r>
              <a:rPr lang="ru-RU" sz="2400" smtClean="0">
                <a:solidFill>
                  <a:schemeClr val="accent6">
                    <a:lumMod val="75000"/>
                  </a:schemeClr>
                </a:solidFill>
                <a:latin typeface="Times New Roman" pitchFamily="18" charset="0"/>
                <a:cs typeface="Times New Roman" pitchFamily="18" charset="0"/>
              </a:rPr>
              <a:t>, а не поводитися на рівних. Вони пасивні, непослідовні в оцінках, судженнях</a:t>
            </a:r>
            <a:r>
              <a:rPr lang="ru-RU" sz="2400" smtClean="0">
                <a:solidFill>
                  <a:schemeClr val="accent6">
                    <a:lumMod val="75000"/>
                  </a:schemeClr>
                </a:solidFill>
                <a:latin typeface="Times New Roman" pitchFamily="18" charset="0"/>
                <a:cs typeface="Times New Roman" pitchFamily="18" charset="0"/>
              </a:rPr>
              <a:t>, </a:t>
            </a:r>
            <a:r>
              <a:rPr lang="ru-RU" sz="2400" smtClean="0">
                <a:solidFill>
                  <a:schemeClr val="accent6">
                    <a:lumMod val="75000"/>
                  </a:schemeClr>
                </a:solidFill>
                <a:latin typeface="Times New Roman" pitchFamily="18" charset="0"/>
                <a:cs typeface="Times New Roman" pitchFamily="18" charset="0"/>
              </a:rPr>
              <a:t>поведінці</a:t>
            </a:r>
            <a:r>
              <a:rPr lang="ru-RU" sz="2400" smtClean="0">
                <a:solidFill>
                  <a:schemeClr val="accent6">
                    <a:lumMod val="75000"/>
                  </a:schemeClr>
                </a:solidFill>
                <a:latin typeface="Times New Roman" pitchFamily="18" charset="0"/>
                <a:cs typeface="Times New Roman" pitchFamily="18" charset="0"/>
              </a:rPr>
              <a:t>. Легко погоджуються з точкою зору суперника і уникають прямих відповідей </a:t>
            </a:r>
            <a:r>
              <a:rPr lang="ru-RU" sz="2400" smtClean="0">
                <a:solidFill>
                  <a:schemeClr val="accent6">
                    <a:lumMod val="75000"/>
                  </a:schemeClr>
                </a:solidFill>
                <a:latin typeface="Times New Roman" pitchFamily="18" charset="0"/>
                <a:cs typeface="Times New Roman" pitchFamily="18" charset="0"/>
              </a:rPr>
              <a:t>на </a:t>
            </a:r>
            <a:r>
              <a:rPr lang="ru-RU" sz="2400" smtClean="0">
                <a:solidFill>
                  <a:schemeClr val="accent6">
                    <a:lumMod val="75000"/>
                  </a:schemeClr>
                </a:solidFill>
                <a:latin typeface="Times New Roman" pitchFamily="18" charset="0"/>
                <a:cs typeface="Times New Roman" pitchFamily="18" charset="0"/>
              </a:rPr>
              <a:t>гострі </a:t>
            </a:r>
            <a:r>
              <a:rPr lang="ru-RU" sz="2400" smtClean="0">
                <a:solidFill>
                  <a:schemeClr val="accent6">
                    <a:lumMod val="75000"/>
                  </a:schemeClr>
                </a:solidFill>
                <a:latin typeface="Times New Roman" pitchFamily="18" charset="0"/>
                <a:cs typeface="Times New Roman" pitchFamily="18" charset="0"/>
              </a:rPr>
              <a:t>питання.</a:t>
            </a:r>
            <a:endParaRPr lang="ru-RU" sz="2400">
              <a:solidFill>
                <a:schemeClr val="accent6">
                  <a:lumMod val="75000"/>
                </a:schemeClr>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gradient08">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radient07.pot [Режим совместимости]" id="{0D83303F-AC58-4994-8560-4296B824C531}" vid="{54881544-D91D-48A4-A031-A33DAC9BE4EB}"/>
    </a:ext>
  </a:extLst>
</a:theme>
</file>

<file path=docProps/app.xml><?xml version="1.0" encoding="utf-8"?>
<Properties xmlns="http://schemas.openxmlformats.org/officeDocument/2006/extended-properties" xmlns:vt="http://schemas.openxmlformats.org/officeDocument/2006/docPropsVTypes">
  <Template>gradient08</Template>
  <TotalTime>268</TotalTime>
  <Words>839</Words>
  <Application>Microsoft Office PowerPoint</Application>
  <PresentationFormat>Экран (4:3)</PresentationFormat>
  <Paragraphs>113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gradient08</vt:lpstr>
      <vt:lpstr>Типи конфліктів та шляхи їх вирішення </vt:lpstr>
      <vt:lpstr>Слайд 2</vt:lpstr>
      <vt:lpstr>«Конфлікт» у перекладі з латинської мови  означає «зіткнення», «серйозна розбіжність», «суперечка». </vt:lpstr>
      <vt:lpstr>Конструктивні - це конфлікти, що призводять до прийняття обґрунтованих рішень і сприяють розвитку відносин між людьми, що вступили у конфлікт. </vt:lpstr>
      <vt:lpstr>Деструктивні  —  це  конфлікти,  що  перешкоджають прийняттю  оптимальних  рішень  і  ефективній  взаємодії  між  людьми, що вступили в  конфлікт. </vt:lpstr>
      <vt:lpstr>Слайд 6</vt:lpstr>
      <vt:lpstr>Слайд 7</vt:lpstr>
      <vt:lpstr>Етапи конфлікту</vt:lpstr>
      <vt:lpstr>Основні моделі поведінки особистості в конфлікті</vt:lpstr>
      <vt:lpstr>Способи вирішення конфлікту </vt:lpstr>
      <vt:lpstr>Слайд 11</vt:lpstr>
      <vt:lpstr>Алгоритм прийняття рішень</vt:lpstr>
      <vt:lpstr>Вирішення конфліктів</vt:lpstr>
      <vt:lpstr>Анкета</vt:lpstr>
      <vt:lpstr>Слайд 15</vt:lpstr>
      <vt:lpstr>ВИСНОВОК</vt:lpstr>
      <vt:lpstr>Слайд 17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42</cp:revision>
  <dcterms:created xsi:type="dcterms:W3CDTF">2023-11-07T07:18:49Z</dcterms:created>
  <dcterms:modified xsi:type="dcterms:W3CDTF">2023-11-07T12:00:13Z</dcterms:modified>
</cp:coreProperties>
</file>