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8365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0381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9635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4577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240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7991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4252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8665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39565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435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1249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6D189-470A-459B-A1C7-5ED1E8BEFB4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9040B-7FA0-4D42-A655-AB1F512A1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0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4tIBdCFtYG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9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2492" y="2703164"/>
            <a:ext cx="4333875" cy="138499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C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Знайомство з життєвим та літературним шляхом </a:t>
            </a:r>
          </a:p>
          <a:p>
            <a:r>
              <a:rPr lang="uk-UA" sz="2800" b="1" dirty="0" smtClean="0">
                <a:solidFill>
                  <a:srgbClr val="CC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В. Вакуленко</a:t>
            </a:r>
            <a:endParaRPr lang="ru-RU" sz="2800" b="1" dirty="0">
              <a:solidFill>
                <a:srgbClr val="CC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925" y="1543050"/>
            <a:ext cx="3127010" cy="461665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 пеленг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4" y="1498673"/>
            <a:ext cx="3829051" cy="3530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Фон-Для стихов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892" y="5768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1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200024"/>
            <a:ext cx="10382250" cy="637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85658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266699"/>
            <a:ext cx="10391775" cy="630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60712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5140" y="4704239"/>
            <a:ext cx="664171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хто бажає не тільки прочитати а й ще прослухати «Татусеві віршики» перейдіть за посиланням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https://www.youtube.com/watch?app=desktop&amp;v=4tIBdCFtYGE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вчитель початкових класів Олена ПРИБИЛОВА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741" y="353219"/>
            <a:ext cx="6530516" cy="40767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82033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514431">
            <a:off x="1198418" y="542925"/>
            <a:ext cx="266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Біографія письменника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1771650"/>
            <a:ext cx="40290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1972 року 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Капитолівка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1979 по 1987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Капитолівській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 1987 по 1989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Червонооскільській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ЗОШ. У 1989—1990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СПТУ № 24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-кондитер.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1990 року,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кухробітник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ремонтника квартир (стажу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засадах 20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7025" y="1771650"/>
            <a:ext cx="388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1991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1992 року служив у лавах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комісований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незадовго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демобілізації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Розлучений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другого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шлюбів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Владислава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Віталія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 2001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друкувався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костянтинівській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74999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972072">
            <a:off x="810330" y="889245"/>
            <a:ext cx="287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Біографія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925" y="1893828"/>
            <a:ext cx="3390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 2003 по 2006 входив у </a:t>
            </a:r>
            <a:r>
              <a:rPr lang="ru-RU" dirty="0" err="1" smtClean="0"/>
              <a:t>ізюмське</a:t>
            </a:r>
            <a:r>
              <a:rPr lang="ru-RU" dirty="0" smtClean="0"/>
              <a:t> </a:t>
            </a:r>
            <a:r>
              <a:rPr lang="ru-RU" dirty="0" err="1" smtClean="0"/>
              <a:t>літоб'єднання</a:t>
            </a:r>
            <a:r>
              <a:rPr lang="ru-RU" dirty="0" smtClean="0"/>
              <a:t> «</a:t>
            </a:r>
            <a:r>
              <a:rPr lang="ru-RU" dirty="0" err="1" smtClean="0"/>
              <a:t>Крем'янець</a:t>
            </a:r>
            <a:r>
              <a:rPr lang="ru-RU" dirty="0" smtClean="0"/>
              <a:t>», а у 2005 </a:t>
            </a:r>
            <a:r>
              <a:rPr lang="ru-RU" dirty="0" err="1" smtClean="0"/>
              <a:t>був</a:t>
            </a:r>
            <a:r>
              <a:rPr lang="ru-RU" dirty="0" smtClean="0"/>
              <a:t> членом </a:t>
            </a:r>
            <a:r>
              <a:rPr lang="ru-RU" dirty="0" err="1" smtClean="0"/>
              <a:t>констянтинівського</a:t>
            </a:r>
            <a:r>
              <a:rPr lang="ru-RU" dirty="0" smtClean="0"/>
              <a:t> </a:t>
            </a:r>
            <a:r>
              <a:rPr lang="ru-RU" dirty="0" err="1" smtClean="0"/>
              <a:t>літоб'єднання</a:t>
            </a:r>
            <a:r>
              <a:rPr lang="ru-RU" dirty="0" smtClean="0"/>
              <a:t> «Прометей». </a:t>
            </a:r>
          </a:p>
          <a:p>
            <a:r>
              <a:rPr lang="ru-RU" dirty="0" smtClean="0"/>
              <a:t>У 2005—2006 р. </a:t>
            </a:r>
            <a:r>
              <a:rPr lang="ru-RU" dirty="0" err="1" smtClean="0"/>
              <a:t>був</a:t>
            </a:r>
            <a:r>
              <a:rPr lang="ru-RU" dirty="0" smtClean="0"/>
              <a:t> заступником </a:t>
            </a:r>
            <a:r>
              <a:rPr lang="ru-RU" dirty="0" err="1" smtClean="0"/>
              <a:t>голови</a:t>
            </a:r>
            <a:r>
              <a:rPr lang="ru-RU" dirty="0" smtClean="0"/>
              <a:t> </a:t>
            </a:r>
            <a:r>
              <a:rPr lang="ru-RU" dirty="0" err="1" smtClean="0"/>
              <a:t>літоб'єднання</a:t>
            </a:r>
            <a:r>
              <a:rPr lang="ru-RU" dirty="0" smtClean="0"/>
              <a:t> «</a:t>
            </a:r>
            <a:r>
              <a:rPr lang="ru-RU" dirty="0" err="1" smtClean="0"/>
              <a:t>Крем'янець</a:t>
            </a:r>
            <a:r>
              <a:rPr lang="ru-RU" dirty="0" smtClean="0"/>
              <a:t>», м. </a:t>
            </a:r>
            <a:r>
              <a:rPr lang="ru-RU" dirty="0" err="1" smtClean="0"/>
              <a:t>Ізюмі</a:t>
            </a:r>
            <a:r>
              <a:rPr lang="ru-RU" dirty="0" smtClean="0"/>
              <a:t> де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редактором </a:t>
            </a:r>
            <a:r>
              <a:rPr lang="ru-RU" dirty="0" err="1" smtClean="0"/>
              <a:t>дитячо-підліткової</a:t>
            </a:r>
            <a:r>
              <a:rPr lang="ru-RU" dirty="0" smtClean="0"/>
              <a:t> </a:t>
            </a:r>
            <a:r>
              <a:rPr lang="ru-RU" dirty="0" err="1" smtClean="0"/>
              <a:t>газети</a:t>
            </a:r>
            <a:r>
              <a:rPr lang="ru-RU" dirty="0" smtClean="0"/>
              <a:t> «</a:t>
            </a:r>
            <a:r>
              <a:rPr lang="ru-RU" dirty="0" err="1" smtClean="0"/>
              <a:t>Криниця</a:t>
            </a:r>
            <a:r>
              <a:rPr lang="ru-RU" dirty="0" smtClean="0"/>
              <a:t>». 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мережі</a:t>
            </a:r>
            <a:r>
              <a:rPr lang="ru-RU" dirty="0" smtClean="0"/>
              <a:t> автор </a:t>
            </a:r>
            <a:r>
              <a:rPr lang="ru-RU" dirty="0" err="1" smtClean="0"/>
              <a:t>з'явився</a:t>
            </a:r>
            <a:r>
              <a:rPr lang="ru-RU" dirty="0" smtClean="0"/>
              <a:t> </a:t>
            </a:r>
            <a:r>
              <a:rPr lang="ru-RU" dirty="0" err="1" smtClean="0"/>
              <a:t>наприкінці</a:t>
            </a:r>
            <a:r>
              <a:rPr lang="ru-RU" dirty="0" smtClean="0"/>
              <a:t> 2005 року.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29425" y="1339830"/>
            <a:ext cx="4381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Готував</a:t>
            </a:r>
            <a:r>
              <a:rPr lang="ru-RU" dirty="0" smtClean="0"/>
              <a:t> до </a:t>
            </a:r>
            <a:r>
              <a:rPr lang="ru-RU" dirty="0" err="1" smtClean="0"/>
              <a:t>друку</a:t>
            </a:r>
            <a:r>
              <a:rPr lang="ru-RU" dirty="0" smtClean="0"/>
              <a:t> і </a:t>
            </a:r>
            <a:r>
              <a:rPr lang="ru-RU" dirty="0" err="1" smtClean="0"/>
              <a:t>видав</a:t>
            </a:r>
            <a:r>
              <a:rPr lang="ru-RU" dirty="0" smtClean="0"/>
              <a:t> альманах «</a:t>
            </a:r>
            <a:r>
              <a:rPr lang="ru-RU" dirty="0" err="1" smtClean="0"/>
              <a:t>Ізюмська</a:t>
            </a:r>
            <a:r>
              <a:rPr lang="ru-RU" dirty="0" smtClean="0"/>
              <a:t> гора» (2007), де </a:t>
            </a:r>
            <a:r>
              <a:rPr lang="ru-RU" dirty="0" err="1" smtClean="0"/>
              <a:t>надруковані</a:t>
            </a:r>
            <a:r>
              <a:rPr lang="ru-RU" dirty="0" smtClean="0"/>
              <a:t> і </a:t>
            </a:r>
            <a:r>
              <a:rPr lang="ru-RU" dirty="0" err="1" smtClean="0"/>
              <a:t>його</a:t>
            </a:r>
            <a:r>
              <a:rPr lang="ru-RU" dirty="0" smtClean="0"/>
              <a:t> твори. Координатор </a:t>
            </a:r>
            <a:r>
              <a:rPr lang="ru-RU" dirty="0" err="1" smtClean="0"/>
              <a:t>готичного</a:t>
            </a:r>
            <a:r>
              <a:rPr lang="ru-RU" dirty="0" smtClean="0"/>
              <a:t> </a:t>
            </a:r>
            <a:r>
              <a:rPr lang="ru-RU" dirty="0" err="1" smtClean="0"/>
              <a:t>проєкту</a:t>
            </a:r>
            <a:r>
              <a:rPr lang="ru-RU" dirty="0" smtClean="0"/>
              <a:t> та </a:t>
            </a:r>
            <a:r>
              <a:rPr lang="ru-RU" dirty="0" err="1" smtClean="0"/>
              <a:t>ведучий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журналу «</a:t>
            </a:r>
            <a:r>
              <a:rPr lang="ru-RU" dirty="0" err="1" smtClean="0"/>
              <a:t>Четвер</a:t>
            </a:r>
            <a:r>
              <a:rPr lang="ru-RU" dirty="0" smtClean="0"/>
              <a:t> номер 30». </a:t>
            </a:r>
            <a:r>
              <a:rPr lang="ru-RU" dirty="0" err="1" smtClean="0"/>
              <a:t>Січень-липень</a:t>
            </a:r>
            <a:r>
              <a:rPr lang="ru-RU" dirty="0" smtClean="0"/>
              <a:t> 2009 року — </a:t>
            </a:r>
            <a:r>
              <a:rPr lang="ru-RU" dirty="0" err="1" smtClean="0"/>
              <a:t>головний</a:t>
            </a:r>
            <a:r>
              <a:rPr lang="ru-RU" dirty="0" smtClean="0"/>
              <a:t> редактор журналу </a:t>
            </a:r>
            <a:r>
              <a:rPr lang="ru-RU" dirty="0" err="1" smtClean="0"/>
              <a:t>перекладів</a:t>
            </a:r>
            <a:r>
              <a:rPr lang="ru-RU" dirty="0" smtClean="0"/>
              <a:t> «</a:t>
            </a:r>
            <a:r>
              <a:rPr lang="en-US" dirty="0" err="1" smtClean="0"/>
              <a:t>DzeRkaLo</a:t>
            </a:r>
            <a:r>
              <a:rPr lang="en-US" dirty="0" smtClean="0"/>
              <a:t>» (</a:t>
            </a:r>
            <a:r>
              <a:rPr lang="ru-RU" dirty="0" err="1" smtClean="0"/>
              <a:t>вийшло</a:t>
            </a:r>
            <a:r>
              <a:rPr lang="ru-RU" dirty="0" smtClean="0"/>
              <a:t> </a:t>
            </a:r>
            <a:r>
              <a:rPr lang="ru-RU" dirty="0" err="1" smtClean="0"/>
              <a:t>друком</a:t>
            </a:r>
            <a:r>
              <a:rPr lang="ru-RU" dirty="0" smtClean="0"/>
              <a:t> 2 числа).</a:t>
            </a:r>
          </a:p>
          <a:p>
            <a:r>
              <a:rPr lang="ru-RU" dirty="0" err="1" smtClean="0"/>
              <a:t>Кореспондент</a:t>
            </a:r>
            <a:r>
              <a:rPr lang="ru-RU" dirty="0" smtClean="0"/>
              <a:t> журналу «</a:t>
            </a:r>
            <a:r>
              <a:rPr lang="ru-RU" dirty="0" err="1" smtClean="0"/>
              <a:t>Мистецькі</a:t>
            </a:r>
            <a:r>
              <a:rPr lang="ru-RU" dirty="0" smtClean="0"/>
              <a:t> </a:t>
            </a:r>
            <a:r>
              <a:rPr lang="ru-RU" dirty="0" err="1" smtClean="0"/>
              <a:t>грані</a:t>
            </a:r>
            <a:r>
              <a:rPr lang="ru-RU" dirty="0" smtClean="0"/>
              <a:t>» (2009). Координатор і </a:t>
            </a:r>
            <a:r>
              <a:rPr lang="ru-RU" dirty="0" err="1" smtClean="0"/>
              <a:t>упорядник</a:t>
            </a:r>
            <a:r>
              <a:rPr lang="ru-RU" dirty="0" smtClean="0"/>
              <a:t> </a:t>
            </a:r>
            <a:r>
              <a:rPr lang="ru-RU" dirty="0" err="1" smtClean="0"/>
              <a:t>декількох</a:t>
            </a:r>
            <a:r>
              <a:rPr lang="ru-RU" dirty="0" smtClean="0"/>
              <a:t> </a:t>
            </a:r>
            <a:r>
              <a:rPr lang="ru-RU" dirty="0" err="1" smtClean="0"/>
              <a:t>журналів</a:t>
            </a:r>
            <a:r>
              <a:rPr lang="ru-RU" dirty="0" smtClean="0"/>
              <a:t> та </a:t>
            </a:r>
            <a:r>
              <a:rPr lang="ru-RU" dirty="0" err="1" smtClean="0"/>
              <a:t>альманахів</a:t>
            </a:r>
            <a:r>
              <a:rPr lang="ru-RU" dirty="0" smtClean="0"/>
              <a:t>. </a:t>
            </a:r>
            <a:r>
              <a:rPr lang="ru-RU" dirty="0" err="1" smtClean="0"/>
              <a:t>Співорганізатор</a:t>
            </a:r>
            <a:r>
              <a:rPr lang="ru-RU" dirty="0" smtClean="0"/>
              <a:t> </a:t>
            </a:r>
            <a:r>
              <a:rPr lang="ru-RU" dirty="0" err="1" smtClean="0"/>
              <a:t>літературних</a:t>
            </a:r>
            <a:r>
              <a:rPr lang="ru-RU" dirty="0" smtClean="0"/>
              <a:t> </a:t>
            </a:r>
            <a:r>
              <a:rPr lang="ru-RU" dirty="0" err="1" smtClean="0"/>
              <a:t>проєктів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вийшли</a:t>
            </a:r>
            <a:r>
              <a:rPr lang="ru-RU" dirty="0" smtClean="0"/>
              <a:t> </a:t>
            </a:r>
            <a:r>
              <a:rPr lang="ru-RU" dirty="0" err="1" smtClean="0"/>
              <a:t>друком</a:t>
            </a:r>
            <a:r>
              <a:rPr lang="ru-RU" dirty="0" smtClean="0"/>
              <a:t>. </a:t>
            </a:r>
            <a:r>
              <a:rPr lang="ru-RU" dirty="0" err="1" smtClean="0"/>
              <a:t>Друкувався</a:t>
            </a:r>
            <a:r>
              <a:rPr lang="ru-RU" dirty="0" smtClean="0"/>
              <a:t> в </a:t>
            </a:r>
            <a:r>
              <a:rPr lang="ru-RU" dirty="0" err="1" smtClean="0"/>
              <a:t>антологіях</a:t>
            </a:r>
            <a:r>
              <a:rPr lang="ru-RU" dirty="0" smtClean="0"/>
              <a:t>, альманахах та журналах. Твори </a:t>
            </a:r>
            <a:r>
              <a:rPr lang="ru-RU" dirty="0" err="1" smtClean="0"/>
              <a:t>перекладали</a:t>
            </a:r>
            <a:r>
              <a:rPr lang="ru-RU" dirty="0" smtClean="0"/>
              <a:t> </a:t>
            </a:r>
            <a:r>
              <a:rPr lang="ru-RU" dirty="0" err="1" smtClean="0"/>
              <a:t>кримськотатарською</a:t>
            </a:r>
            <a:r>
              <a:rPr lang="ru-RU" dirty="0" smtClean="0"/>
              <a:t>, </a:t>
            </a:r>
            <a:r>
              <a:rPr lang="ru-RU" dirty="0" err="1" smtClean="0"/>
              <a:t>білоруською</a:t>
            </a:r>
            <a:r>
              <a:rPr lang="ru-RU" dirty="0" smtClean="0"/>
              <a:t>, </a:t>
            </a:r>
            <a:r>
              <a:rPr lang="ru-RU" dirty="0" err="1" smtClean="0"/>
              <a:t>німецькою</a:t>
            </a:r>
            <a:r>
              <a:rPr lang="ru-RU" dirty="0" smtClean="0"/>
              <a:t>, </a:t>
            </a:r>
            <a:r>
              <a:rPr lang="ru-RU" dirty="0" err="1" smtClean="0"/>
              <a:t>англійською</a:t>
            </a:r>
            <a:r>
              <a:rPr lang="ru-RU" dirty="0" smtClean="0"/>
              <a:t>, </a:t>
            </a:r>
            <a:r>
              <a:rPr lang="ru-RU" dirty="0" err="1" smtClean="0"/>
              <a:t>есперанто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24646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381" t="16528" r="18311" b="22084"/>
          <a:stretch/>
        </p:blipFill>
        <p:spPr>
          <a:xfrm>
            <a:off x="1276350" y="1497012"/>
            <a:ext cx="4552950" cy="421005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6905626" y="1497012"/>
            <a:ext cx="4286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ми познайомимося з творчість нашого земляка з його віршиками для дітей. Хоч і не кожен татко пише вірші для своїх малюків, однак читати цю книгу може кожен! Бо ці веселі, грайливі віршики, написані люблячим татом, Володимиром Вакуленком-К, для свого сина, безперечно, стануть улюбленими серед багатьох українських дітей. Вірші цікаві, ритмічні, їх легко запам’ятовувати і декламувати. А яскраві малюнки Наталки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Гайди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можна розглядати годинами і щоразу знаходити щось кумедне і цікаве!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5639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1643062"/>
            <a:ext cx="2857500" cy="31718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62700" y="1643062"/>
            <a:ext cx="4914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Віршики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Хлопчик,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розлучення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мама хлопчика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не мала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змоги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піклуватися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буквально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присвятив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Віталію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книжечки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Вакуленка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Ізюмі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кулями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обірвали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рашисти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просто за те,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щиро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любив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 ось те,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рядок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просякнутий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татусевою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любов’ю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теплом,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гумором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неодмінно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826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852" t="16667" r="18311" b="21945"/>
          <a:stretch/>
        </p:blipFill>
        <p:spPr>
          <a:xfrm>
            <a:off x="1352550" y="759310"/>
            <a:ext cx="3390900" cy="3161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0" y="447675"/>
            <a:ext cx="5029200" cy="6032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661933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15" y="444036"/>
            <a:ext cx="3389670" cy="3158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44036"/>
            <a:ext cx="5067300" cy="572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61363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"/>
            <a:ext cx="12192000" cy="6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514350"/>
            <a:ext cx="10248900" cy="605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71327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171450"/>
            <a:ext cx="10496550" cy="621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72341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542</Words>
  <Application>Microsoft Office PowerPoint</Application>
  <PresentationFormat>Широкоэкранный</PresentationFormat>
  <Paragraphs>19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оксана рудай</cp:lastModifiedBy>
  <cp:revision>12</cp:revision>
  <dcterms:created xsi:type="dcterms:W3CDTF">2023-11-12T10:26:45Z</dcterms:created>
  <dcterms:modified xsi:type="dcterms:W3CDTF">2024-03-12T19:30:39Z</dcterms:modified>
</cp:coreProperties>
</file>