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2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-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8332A-6210-4AFE-8879-3CB60FB0BB66}" type="datetimeFigureOut">
              <a:rPr lang="uk-UA" smtClean="0"/>
              <a:t>26.02.2024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C6925-EF55-4002-BFD3-34CFD040E7E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17562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8332A-6210-4AFE-8879-3CB60FB0BB66}" type="datetimeFigureOut">
              <a:rPr lang="uk-UA" smtClean="0"/>
              <a:t>26.02.2024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C6925-EF55-4002-BFD3-34CFD040E7E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37232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8332A-6210-4AFE-8879-3CB60FB0BB66}" type="datetimeFigureOut">
              <a:rPr lang="uk-UA" smtClean="0"/>
              <a:t>26.02.2024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C6925-EF55-4002-BFD3-34CFD040E7E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04087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8332A-6210-4AFE-8879-3CB60FB0BB66}" type="datetimeFigureOut">
              <a:rPr lang="uk-UA" smtClean="0"/>
              <a:t>26.02.2024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C6925-EF55-4002-BFD3-34CFD040E7E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8267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8332A-6210-4AFE-8879-3CB60FB0BB66}" type="datetimeFigureOut">
              <a:rPr lang="uk-UA" smtClean="0"/>
              <a:t>26.02.2024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C6925-EF55-4002-BFD3-34CFD040E7E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07165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8332A-6210-4AFE-8879-3CB60FB0BB66}" type="datetimeFigureOut">
              <a:rPr lang="uk-UA" smtClean="0"/>
              <a:t>26.02.2024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C6925-EF55-4002-BFD3-34CFD040E7E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20802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8332A-6210-4AFE-8879-3CB60FB0BB66}" type="datetimeFigureOut">
              <a:rPr lang="uk-UA" smtClean="0"/>
              <a:t>26.02.2024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C6925-EF55-4002-BFD3-34CFD040E7E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1206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8332A-6210-4AFE-8879-3CB60FB0BB66}" type="datetimeFigureOut">
              <a:rPr lang="uk-UA" smtClean="0"/>
              <a:t>26.02.2024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C6925-EF55-4002-BFD3-34CFD040E7E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5406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8332A-6210-4AFE-8879-3CB60FB0BB66}" type="datetimeFigureOut">
              <a:rPr lang="uk-UA" smtClean="0"/>
              <a:t>26.02.2024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C6925-EF55-4002-BFD3-34CFD040E7E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39095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8332A-6210-4AFE-8879-3CB60FB0BB66}" type="datetimeFigureOut">
              <a:rPr lang="uk-UA" smtClean="0"/>
              <a:t>26.02.2024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C6925-EF55-4002-BFD3-34CFD040E7E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07523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8332A-6210-4AFE-8879-3CB60FB0BB66}" type="datetimeFigureOut">
              <a:rPr lang="uk-UA" smtClean="0"/>
              <a:t>26.02.2024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C6925-EF55-4002-BFD3-34CFD040E7E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45361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38332A-6210-4AFE-8879-3CB60FB0BB66}" type="datetimeFigureOut">
              <a:rPr lang="uk-UA" smtClean="0"/>
              <a:t>26.02.2024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6C6925-EF55-4002-BFD3-34CFD040E7E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3815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2322" y="1201002"/>
            <a:ext cx="8584442" cy="1015663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  <a:scene3d>
              <a:camera prst="isometricOffAxis1Righ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uk-UA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00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reflection blurRad="6350" stA="50000" endA="300" endPos="50000" dist="60007" dir="5400000" sy="-100000" algn="bl" rotWithShape="0"/>
                </a:effectLst>
                <a:latin typeface="Mistral" panose="03090702030407020403" pitchFamily="66" charset="0"/>
              </a:rPr>
              <a:t>ПРИРОДА КУП’ЯНЩИНИ</a:t>
            </a:r>
            <a:endParaRPr lang="uk-UA" sz="6000" b="1" dirty="0">
              <a:ln>
                <a:solidFill>
                  <a:sysClr val="windowText" lastClr="000000"/>
                </a:solidFill>
              </a:ln>
              <a:solidFill>
                <a:srgbClr val="00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reflection blurRad="6350" stA="50000" endA="300" endPos="50000" dist="60007" dir="5400000" sy="-100000" algn="bl" rotWithShape="0"/>
              </a:effectLst>
              <a:latin typeface="Mistral" panose="03090702030407020403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5707" y="2529954"/>
            <a:ext cx="4753970" cy="35654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56659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b="11316"/>
          <a:stretch/>
        </p:blipFill>
        <p:spPr>
          <a:xfrm>
            <a:off x="0" y="1"/>
            <a:ext cx="5431809" cy="3657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b="8876"/>
          <a:stretch/>
        </p:blipFill>
        <p:spPr>
          <a:xfrm>
            <a:off x="5566153" y="2813287"/>
            <a:ext cx="5270169" cy="40447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213597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b="14385"/>
          <a:stretch/>
        </p:blipFill>
        <p:spPr>
          <a:xfrm>
            <a:off x="0" y="0"/>
            <a:ext cx="6191250" cy="33709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b="12890"/>
          <a:stretch/>
        </p:blipFill>
        <p:spPr>
          <a:xfrm>
            <a:off x="5670504" y="2634018"/>
            <a:ext cx="6191250" cy="35484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33498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b="12031"/>
          <a:stretch/>
        </p:blipFill>
        <p:spPr>
          <a:xfrm>
            <a:off x="0" y="0"/>
            <a:ext cx="6191250" cy="36030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b="14912"/>
          <a:stretch/>
        </p:blipFill>
        <p:spPr>
          <a:xfrm>
            <a:off x="5905500" y="3286480"/>
            <a:ext cx="6191250" cy="31689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152420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534"/>
            <a:ext cx="5377218" cy="35808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967" y="2765352"/>
            <a:ext cx="5962508" cy="38830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561536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022376" cy="32708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3569" y="2140748"/>
            <a:ext cx="5497773" cy="36628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1490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364"/>
            <a:ext cx="4462818" cy="3487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3646" y="2778076"/>
            <a:ext cx="4201238" cy="39775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7063" y="0"/>
            <a:ext cx="4550815" cy="39987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4095488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2</Words>
  <Application>Microsoft Office PowerPoint</Application>
  <PresentationFormat>Широкоэкранный</PresentationFormat>
  <Paragraphs>1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Mistral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7</cp:revision>
  <dcterms:created xsi:type="dcterms:W3CDTF">2024-02-26T09:21:27Z</dcterms:created>
  <dcterms:modified xsi:type="dcterms:W3CDTF">2024-02-26T10:16:57Z</dcterms:modified>
</cp:coreProperties>
</file>