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0" d="100"/>
          <a:sy n="70" d="100"/>
        </p:scale>
        <p:origin x="660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BC24EA-6627-4B59-9DB8-87937215FF9E}" type="datetimeFigureOut">
              <a:rPr lang="uk-UA" smtClean="0"/>
              <a:t>18.03.2024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1CEBAE-5A32-4915-9127-77353E097E65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2726769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BC24EA-6627-4B59-9DB8-87937215FF9E}" type="datetimeFigureOut">
              <a:rPr lang="uk-UA" smtClean="0"/>
              <a:t>18.03.2024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1CEBAE-5A32-4915-9127-77353E097E65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7596796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BC24EA-6627-4B59-9DB8-87937215FF9E}" type="datetimeFigureOut">
              <a:rPr lang="uk-UA" smtClean="0"/>
              <a:t>18.03.2024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1CEBAE-5A32-4915-9127-77353E097E65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2116429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BC24EA-6627-4B59-9DB8-87937215FF9E}" type="datetimeFigureOut">
              <a:rPr lang="uk-UA" smtClean="0"/>
              <a:t>18.03.2024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1CEBAE-5A32-4915-9127-77353E097E65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4808007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BC24EA-6627-4B59-9DB8-87937215FF9E}" type="datetimeFigureOut">
              <a:rPr lang="uk-UA" smtClean="0"/>
              <a:t>18.03.2024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1CEBAE-5A32-4915-9127-77353E097E65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2937272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BC24EA-6627-4B59-9DB8-87937215FF9E}" type="datetimeFigureOut">
              <a:rPr lang="uk-UA" smtClean="0"/>
              <a:t>18.03.2024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1CEBAE-5A32-4915-9127-77353E097E65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7072927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BC24EA-6627-4B59-9DB8-87937215FF9E}" type="datetimeFigureOut">
              <a:rPr lang="uk-UA" smtClean="0"/>
              <a:t>18.03.2024</a:t>
            </a:fld>
            <a:endParaRPr lang="uk-UA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1CEBAE-5A32-4915-9127-77353E097E65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8022702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BC24EA-6627-4B59-9DB8-87937215FF9E}" type="datetimeFigureOut">
              <a:rPr lang="uk-UA" smtClean="0"/>
              <a:t>18.03.2024</a:t>
            </a:fld>
            <a:endParaRPr lang="uk-UA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1CEBAE-5A32-4915-9127-77353E097E65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1437428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BC24EA-6627-4B59-9DB8-87937215FF9E}" type="datetimeFigureOut">
              <a:rPr lang="uk-UA" smtClean="0"/>
              <a:t>18.03.2024</a:t>
            </a:fld>
            <a:endParaRPr lang="uk-UA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1CEBAE-5A32-4915-9127-77353E097E65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1489292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BC24EA-6627-4B59-9DB8-87937215FF9E}" type="datetimeFigureOut">
              <a:rPr lang="uk-UA" smtClean="0"/>
              <a:t>18.03.2024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1CEBAE-5A32-4915-9127-77353E097E65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181026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BC24EA-6627-4B59-9DB8-87937215FF9E}" type="datetimeFigureOut">
              <a:rPr lang="uk-UA" smtClean="0"/>
              <a:t>18.03.2024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1CEBAE-5A32-4915-9127-77353E097E65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9639749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BC24EA-6627-4B59-9DB8-87937215FF9E}" type="datetimeFigureOut">
              <a:rPr lang="uk-UA" smtClean="0"/>
              <a:t>18.03.2024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1CEBAE-5A32-4915-9127-77353E097E65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2942688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gi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0"/>
            <a:ext cx="12192000" cy="6805579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1130490" y="1195148"/>
            <a:ext cx="9931022" cy="1015663"/>
          </a:xfrm>
          <a:prstGeom prst="rect">
            <a:avLst/>
          </a:prstGeom>
        </p:spPr>
        <p:txBody>
          <a:bodyPr wrap="square">
            <a:prstTxWarp prst="textWave2">
              <a:avLst/>
            </a:prstTxWarp>
            <a:spAutoFit/>
          </a:bodyPr>
          <a:lstStyle/>
          <a:p>
            <a:r>
              <a:rPr lang="ru-RU" sz="60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dist="38100" dir="2700000" algn="tl" rotWithShape="0">
                    <a:schemeClr val="accent2"/>
                  </a:outerShdw>
                  <a:reflection blurRad="6350" stA="55000" endA="50" endPos="85000" dist="60007" dir="5400000" sy="-100000" algn="bl" rotWithShape="0"/>
                </a:effectLst>
                <a:latin typeface="Gabriola" panose="04040605051002020D02" pitchFamily="82" charset="0"/>
              </a:rPr>
              <a:t>Природа у </a:t>
            </a:r>
            <a:r>
              <a:rPr lang="ru-RU" sz="6000" b="1" dirty="0" err="1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dist="38100" dir="2700000" algn="tl" rotWithShape="0">
                    <a:schemeClr val="accent2"/>
                  </a:outerShdw>
                  <a:reflection blurRad="6350" stA="55000" endA="50" endPos="85000" dist="60007" dir="5400000" sy="-100000" algn="bl" rotWithShape="0"/>
                </a:effectLst>
                <a:latin typeface="Gabriola" panose="04040605051002020D02" pitchFamily="82" charset="0"/>
              </a:rPr>
              <a:t>казках</a:t>
            </a:r>
            <a:r>
              <a:rPr lang="ru-RU" sz="60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dist="38100" dir="2700000" algn="tl" rotWithShape="0">
                    <a:schemeClr val="accent2"/>
                  </a:outerShdw>
                  <a:reflection blurRad="6350" stA="55000" endA="50" endPos="85000" dist="60007" dir="5400000" sy="-100000" algn="bl" rotWithShape="0"/>
                </a:effectLst>
                <a:latin typeface="Gabriola" panose="04040605051002020D02" pitchFamily="82" charset="0"/>
              </a:rPr>
              <a:t> </a:t>
            </a:r>
            <a:r>
              <a:rPr lang="ru-RU" sz="6000" b="1" dirty="0" err="1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dist="38100" dir="2700000" algn="tl" rotWithShape="0">
                    <a:schemeClr val="accent2"/>
                  </a:outerShdw>
                  <a:reflection blurRad="6350" stA="55000" endA="50" endPos="85000" dist="60007" dir="5400000" sy="-100000" algn="bl" rotWithShape="0"/>
                </a:effectLst>
                <a:latin typeface="Gabriola" panose="04040605051002020D02" pitchFamily="82" charset="0"/>
              </a:rPr>
              <a:t>Сухомлинського</a:t>
            </a:r>
            <a:r>
              <a:rPr lang="ru-RU" sz="60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dist="38100" dir="2700000" algn="tl" rotWithShape="0">
                    <a:schemeClr val="accent2"/>
                  </a:outerShdw>
                  <a:reflection blurRad="6350" stA="55000" endA="50" endPos="85000" dist="60007" dir="5400000" sy="-100000" algn="bl" rotWithShape="0"/>
                </a:effectLst>
                <a:latin typeface="Gabriola" panose="04040605051002020D02" pitchFamily="82" charset="0"/>
              </a:rPr>
              <a:t> В.О</a:t>
            </a:r>
            <a:endParaRPr lang="ru-RU" sz="60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  <a:outerShdw dist="38100" dir="2700000" algn="tl" rotWithShape="0">
                  <a:schemeClr val="accent2"/>
                </a:outerShdw>
                <a:reflection blurRad="6350" stA="55000" endA="50" endPos="85000" dist="60007" dir="5400000" sy="-100000" algn="bl" rotWithShape="0"/>
              </a:effectLst>
              <a:latin typeface="Gabriola" panose="04040605051002020D02" pitchFamily="82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3"/>
          <a:srcRect l="20406" t="2862" r="18753" b="4323"/>
          <a:stretch/>
        </p:blipFill>
        <p:spPr>
          <a:xfrm>
            <a:off x="4490113" y="2593074"/>
            <a:ext cx="3794078" cy="4107976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val="2965013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0"/>
            <a:ext cx="12192001" cy="6805579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3425590" y="248079"/>
            <a:ext cx="7260608" cy="630942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uk-UA" b="1" dirty="0" smtClean="0">
                <a:solidFill>
                  <a:schemeClr val="bg1"/>
                </a:solidFill>
              </a:rPr>
              <a:t>ВІДЛОМЛЕНА ГІЛКА</a:t>
            </a:r>
          </a:p>
          <a:p>
            <a:endParaRPr lang="uk-UA" dirty="0" smtClean="0"/>
          </a:p>
          <a:p>
            <a:r>
              <a:rPr lang="uk-UA" sz="16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Уздовж алеї парку біг хлопчик. Був ясний весняний день, на деревах співали пташки, серед квітів літали барвисті метелики. Хлопчикові було весело. Він біг, розмахуючи руками.</a:t>
            </a:r>
          </a:p>
          <a:p>
            <a:r>
              <a:rPr lang="uk-UA" sz="16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Уздовж алеї росли маленькі </a:t>
            </a:r>
            <a:r>
              <a:rPr lang="uk-UA" sz="1600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липки</a:t>
            </a:r>
            <a:r>
              <a:rPr lang="uk-UA" sz="16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, їх недавно посадили. На гілочках зеленіли ніжні пахучі листочки. Хлопчик зривав їх і кидав собі під ноги. Потішався. От зупинився біля однієї липи. </a:t>
            </a:r>
          </a:p>
          <a:p>
            <a:r>
              <a:rPr lang="uk-UA" sz="16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Та не листочок відірвав, а цілу гілочку відчахнув. Гілочка впала додолу. Хлопчик на хвильку зупинився, глянув на тремтячі листочки. Глянув і на липку. З північного боку зяяла ранка...</a:t>
            </a:r>
          </a:p>
          <a:p>
            <a:r>
              <a:rPr lang="uk-UA" sz="16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Хлопчикові стало жалко </a:t>
            </a:r>
            <a:r>
              <a:rPr lang="uk-UA" sz="1600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липки</a:t>
            </a:r>
            <a:r>
              <a:rPr lang="uk-UA" sz="16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, та жалість у його серці жила недовго. Бо надворі був такий радісний сонячний день... Хлопчик переступив гілочку й побіг далі. Минуло багато-багато літ. </a:t>
            </a:r>
          </a:p>
          <a:p>
            <a:r>
              <a:rPr lang="uk-UA" sz="16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Хлопчик виріс, став дорослий. І діти його повиростали.</a:t>
            </a:r>
          </a:p>
          <a:p>
            <a:r>
              <a:rPr lang="uk-UA" sz="16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Ось теплого весняного дня приходить він до того парку, де бігав колись малим пустотливим хлоп’ям. Уздовж алеї росли високі стрункі липи. Одна тільки була мовби з північного боку поранена. </a:t>
            </a:r>
          </a:p>
          <a:p>
            <a:r>
              <a:rPr lang="uk-UA" sz="16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У неї ніби руки не було. Замість гілки — глибокий шрам.</a:t>
            </a:r>
          </a:p>
          <a:p>
            <a:r>
              <a:rPr lang="uk-UA" sz="16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Дідусь зупинився. Упізнав липу. Це він давно колись відчахнув її гілочку. І ось тепер на високому стрункому дереві не було великої гілки. </a:t>
            </a:r>
          </a:p>
          <a:p>
            <a:r>
              <a:rPr lang="uk-UA" sz="16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Менше листя зеленого, менше цвіту липового, менше співу бджолиного — бо він зламав гілочку. Менше й радості в світі.</a:t>
            </a:r>
          </a:p>
          <a:p>
            <a:r>
              <a:rPr lang="uk-UA" sz="16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Дідусь зітхнув. Він стояв на алеї, дивився на рівну доріжку, по якій біг маленький хлопчик.</a:t>
            </a:r>
            <a:endParaRPr lang="uk-UA" sz="16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137" y="1381195"/>
            <a:ext cx="2351609" cy="28905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43370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0"/>
            <a:ext cx="12078269" cy="6805579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2698274" y="512876"/>
            <a:ext cx="7160527" cy="4955203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endParaRPr lang="uk-UA" b="1" dirty="0" smtClean="0">
              <a:solidFill>
                <a:schemeClr val="bg1"/>
              </a:solidFill>
            </a:endParaRPr>
          </a:p>
          <a:p>
            <a:pPr algn="ctr"/>
            <a:endParaRPr lang="uk-UA" b="1" dirty="0">
              <a:solidFill>
                <a:schemeClr val="bg1"/>
              </a:solidFill>
            </a:endParaRP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КУДИ ПОСПІШАЛИ МУРАШКИ</a:t>
            </a:r>
          </a:p>
          <a:p>
            <a:endParaRPr lang="uk-UA" dirty="0" smtClean="0"/>
          </a:p>
          <a:p>
            <a:r>
              <a:rPr lang="uk-UA" b="1" dirty="0" smtClean="0"/>
              <a:t>На дереві сиділа білочка. Вона їла горіх. Смачний, бо аж очі заплющила. Крихітка горішка впала на землю. За нею друга, третя. Багато крихіток впало на землю.</a:t>
            </a:r>
          </a:p>
          <a:p>
            <a:r>
              <a:rPr lang="uk-UA" b="1" dirty="0" smtClean="0"/>
              <a:t>А стежечкою між травою бігла Мурашка. Поспішала по їжу маленьким </a:t>
            </a:r>
            <a:r>
              <a:rPr lang="uk-UA" b="1" dirty="0" err="1" smtClean="0"/>
              <a:t>мурашенятам</a:t>
            </a:r>
            <a:r>
              <a:rPr lang="uk-UA" b="1" dirty="0" smtClean="0"/>
              <a:t>. Вона прямувала на баштан: чула, що там є багато солодких крихіток кавуна. Раптом чує — падають з дерева крихітки горішка. Попробувала Мурашка — горішок запашний і смачний. Понесла Мурашка крихітку горішка до мурашника, розповіла сусідам: «Біжімо, мурашки, по горішки». Зібралися мурашки в дорогу. А дітки </a:t>
            </a:r>
            <a:r>
              <a:rPr lang="uk-UA" b="1" dirty="0" err="1" smtClean="0"/>
              <a:t>Муращині</a:t>
            </a:r>
            <a:r>
              <a:rPr lang="uk-UA" b="1" dirty="0" smtClean="0"/>
              <a:t> їдять крихітку, що принесла мама, діляться з товаришами. Всім діткам у мурашнику вистачило ще й залишилося. А мурашки вже під деревом. Зібрали крихітки й понесли додому. Вистачить їжі на зиму.</a:t>
            </a:r>
            <a:endParaRPr lang="uk-UA" b="1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8217" y="635706"/>
            <a:ext cx="1961859" cy="2230324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16034" y="2715905"/>
            <a:ext cx="1905000" cy="190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06011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05579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7056337" y="551892"/>
            <a:ext cx="164083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2400" b="1" dirty="0" smtClean="0">
                <a:solidFill>
                  <a:schemeClr val="bg1"/>
                </a:solidFill>
              </a:rPr>
              <a:t>Дуб-пастух</a:t>
            </a:r>
            <a:endParaRPr lang="uk-UA" sz="2400" b="1" dirty="0">
              <a:solidFill>
                <a:schemeClr val="bg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239905" y="1279130"/>
            <a:ext cx="6951260" cy="4247317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endParaRPr lang="uk-UA" dirty="0" smtClean="0"/>
          </a:p>
          <a:p>
            <a:r>
              <a:rPr lang="uk-UA" dirty="0" smtClean="0"/>
              <a:t>Та ось налетіла гроза. Вдарила вогняна стріла в стовбур </a:t>
            </a:r>
            <a:r>
              <a:rPr lang="uk-UA" dirty="0" err="1" smtClean="0"/>
              <a:t>дуба</a:t>
            </a:r>
            <a:r>
              <a:rPr lang="uk-UA" dirty="0" smtClean="0"/>
              <a:t>. Затремтіли гілки. Загорілось верховіття. Лив дощ, а дуб горів — аж палахкотів... Обгоріла його вершина.</a:t>
            </a:r>
          </a:p>
          <a:p>
            <a:r>
              <a:rPr lang="uk-UA" dirty="0" smtClean="0"/>
              <a:t>Засумував ліс — хто ж тепер буде нашим пастухом?</a:t>
            </a:r>
          </a:p>
          <a:p>
            <a:r>
              <a:rPr lang="uk-UA" dirty="0" smtClean="0"/>
              <a:t>Але дуб не загинув. Через рік зазеленіли молоді пагони, де обгоріли гілки. Вкрився старий дуб кучерявим листям. А вершина була суха. Летіли з теплого краю лелеки.</a:t>
            </a:r>
          </a:p>
          <a:p>
            <a:r>
              <a:rPr lang="uk-UA" dirty="0" smtClean="0"/>
              <a:t>Бачать — сухе верховіття. Сіли на нього й змостили там гніздо. Зрадів старий дуб. Тепер він не </a:t>
            </a:r>
            <a:r>
              <a:rPr lang="uk-UA" dirty="0" err="1" smtClean="0"/>
              <a:t>самотній.Коли</a:t>
            </a:r>
            <a:r>
              <a:rPr lang="uk-UA" dirty="0" smtClean="0"/>
              <a:t> заходить сонце, лелека стоїть у гнізді на одній нозі й дивиться кудись далеко-далеко. Туди, де сховалось сонечко. Це він видивляється, чи не буде часом грози.</a:t>
            </a:r>
          </a:p>
          <a:p>
            <a:r>
              <a:rPr lang="uk-UA" dirty="0" smtClean="0"/>
              <a:t>Спокійно стоїть лелека. І дуб зітхає спокійно.</a:t>
            </a:r>
          </a:p>
          <a:p>
            <a:r>
              <a:rPr lang="uk-UA" dirty="0" smtClean="0"/>
              <a:t>Зашумить зеленим листом і засинає.</a:t>
            </a:r>
            <a:endParaRPr lang="uk-UA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624" y="805218"/>
            <a:ext cx="2899510" cy="42171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56209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05579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094414" y="531442"/>
            <a:ext cx="233269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2400" b="1" dirty="0" smtClean="0">
                <a:solidFill>
                  <a:schemeClr val="bg1"/>
                </a:solidFill>
              </a:rPr>
              <a:t>Акація і Бджола</a:t>
            </a:r>
            <a:endParaRPr lang="uk-UA" sz="2400" b="1" dirty="0">
              <a:solidFill>
                <a:schemeClr val="bg1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433849" y="1432215"/>
            <a:ext cx="6573673" cy="3693319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b="1" dirty="0" err="1" smtClean="0"/>
              <a:t>Вилетіла</a:t>
            </a:r>
            <a:r>
              <a:rPr lang="ru-RU" b="1" dirty="0" smtClean="0"/>
              <a:t> </a:t>
            </a:r>
            <a:r>
              <a:rPr lang="ru-RU" b="1" dirty="0" err="1" smtClean="0"/>
              <a:t>Бджола</a:t>
            </a:r>
            <a:r>
              <a:rPr lang="ru-RU" b="1" dirty="0" smtClean="0"/>
              <a:t> </a:t>
            </a:r>
            <a:r>
              <a:rPr lang="ru-RU" b="1" dirty="0" err="1" smtClean="0"/>
              <a:t>ранесенько</a:t>
            </a:r>
            <a:r>
              <a:rPr lang="ru-RU" b="1" dirty="0" smtClean="0"/>
              <a:t> з </a:t>
            </a:r>
            <a:r>
              <a:rPr lang="ru-RU" b="1" dirty="0" err="1" smtClean="0"/>
              <a:t>вулика</a:t>
            </a:r>
            <a:r>
              <a:rPr lang="ru-RU" b="1" dirty="0" smtClean="0"/>
              <a:t> й </a:t>
            </a:r>
            <a:r>
              <a:rPr lang="ru-RU" b="1" dirty="0" err="1" smtClean="0"/>
              <a:t>згадала</a:t>
            </a:r>
            <a:r>
              <a:rPr lang="ru-RU" b="1" dirty="0" smtClean="0"/>
              <a:t>: </a:t>
            </a:r>
            <a:r>
              <a:rPr lang="ru-RU" b="1" dirty="0" err="1" smtClean="0"/>
              <a:t>учора</a:t>
            </a:r>
            <a:r>
              <a:rPr lang="ru-RU" b="1" dirty="0" smtClean="0"/>
              <a:t> вона брала нектар на </a:t>
            </a:r>
            <a:r>
              <a:rPr lang="ru-RU" b="1" dirty="0" err="1" smtClean="0"/>
              <a:t>гречці</a:t>
            </a:r>
            <a:r>
              <a:rPr lang="ru-RU" b="1" dirty="0" smtClean="0"/>
              <a:t>. А гречка далеко в </a:t>
            </a:r>
            <a:r>
              <a:rPr lang="ru-RU" b="1" dirty="0" err="1" smtClean="0"/>
              <a:t>полі</a:t>
            </a:r>
            <a:r>
              <a:rPr lang="ru-RU" b="1" dirty="0" smtClean="0"/>
              <a:t>. А </a:t>
            </a:r>
            <a:r>
              <a:rPr lang="ru-RU" b="1" dirty="0" err="1" smtClean="0"/>
              <a:t>що</a:t>
            </a:r>
            <a:r>
              <a:rPr lang="ru-RU" b="1" dirty="0" smtClean="0"/>
              <a:t> як </a:t>
            </a:r>
            <a:r>
              <a:rPr lang="ru-RU" b="1" dirty="0" err="1" smtClean="0"/>
              <a:t>піде</a:t>
            </a:r>
            <a:r>
              <a:rPr lang="ru-RU" b="1" dirty="0" smtClean="0"/>
              <a:t> дощ? </a:t>
            </a:r>
            <a:r>
              <a:rPr lang="ru-RU" b="1" dirty="0" err="1" smtClean="0"/>
              <a:t>Полетиш</a:t>
            </a:r>
            <a:r>
              <a:rPr lang="ru-RU" b="1" dirty="0" smtClean="0"/>
              <a:t> до гречки по скляночку нектару — і </a:t>
            </a:r>
            <a:r>
              <a:rPr lang="ru-RU" b="1" dirty="0" err="1" smtClean="0"/>
              <a:t>попадеш</a:t>
            </a:r>
            <a:r>
              <a:rPr lang="ru-RU" b="1" dirty="0" smtClean="0"/>
              <a:t> </a:t>
            </a:r>
            <a:r>
              <a:rPr lang="ru-RU" b="1" dirty="0" err="1" smtClean="0"/>
              <a:t>під</a:t>
            </a:r>
            <a:r>
              <a:rPr lang="ru-RU" b="1" dirty="0" smtClean="0"/>
              <a:t> </a:t>
            </a:r>
            <a:r>
              <a:rPr lang="ru-RU" b="1" dirty="0" err="1" smtClean="0"/>
              <a:t>зливу</a:t>
            </a:r>
            <a:r>
              <a:rPr lang="ru-RU" b="1" dirty="0" smtClean="0"/>
              <a:t>.</a:t>
            </a:r>
          </a:p>
          <a:p>
            <a:r>
              <a:rPr lang="ru-RU" b="1" dirty="0" smtClean="0"/>
              <a:t>Подумала </a:t>
            </a:r>
            <a:r>
              <a:rPr lang="ru-RU" b="1" dirty="0" err="1" smtClean="0"/>
              <a:t>Бджола</a:t>
            </a:r>
            <a:r>
              <a:rPr lang="ru-RU" b="1" dirty="0" smtClean="0"/>
              <a:t>, </a:t>
            </a:r>
            <a:r>
              <a:rPr lang="ru-RU" b="1" dirty="0" err="1" smtClean="0"/>
              <a:t>подзижчала</a:t>
            </a:r>
            <a:r>
              <a:rPr lang="ru-RU" b="1" dirty="0" smtClean="0"/>
              <a:t> та й </a:t>
            </a:r>
            <a:r>
              <a:rPr lang="ru-RU" b="1" dirty="0" err="1" smtClean="0"/>
              <a:t>каже</a:t>
            </a:r>
            <a:r>
              <a:rPr lang="ru-RU" b="1" dirty="0" smtClean="0"/>
              <a:t>:</a:t>
            </a:r>
          </a:p>
          <a:p>
            <a:r>
              <a:rPr lang="ru-RU" b="1" dirty="0" smtClean="0"/>
              <a:t>— Полечу </a:t>
            </a:r>
            <a:r>
              <a:rPr lang="ru-RU" b="1" dirty="0" err="1" smtClean="0"/>
              <a:t>спитаю</a:t>
            </a:r>
            <a:r>
              <a:rPr lang="ru-RU" b="1" dirty="0" smtClean="0"/>
              <a:t> в </a:t>
            </a:r>
            <a:r>
              <a:rPr lang="ru-RU" b="1" dirty="0" err="1" smtClean="0"/>
              <a:t>Акації</a:t>
            </a:r>
            <a:r>
              <a:rPr lang="ru-RU" b="1" dirty="0" smtClean="0"/>
              <a:t>. Вона </a:t>
            </a:r>
            <a:r>
              <a:rPr lang="ru-RU" b="1" dirty="0" err="1" smtClean="0"/>
              <a:t>знає</a:t>
            </a:r>
            <a:r>
              <a:rPr lang="ru-RU" b="1" dirty="0" smtClean="0"/>
              <a:t>. Перед </a:t>
            </a:r>
            <a:r>
              <a:rPr lang="ru-RU" b="1" dirty="0" err="1" smtClean="0"/>
              <a:t>дощем</a:t>
            </a:r>
            <a:r>
              <a:rPr lang="ru-RU" b="1" dirty="0" smtClean="0"/>
              <a:t> у </a:t>
            </a:r>
            <a:r>
              <a:rPr lang="ru-RU" b="1" dirty="0" err="1" smtClean="0"/>
              <a:t>неї</a:t>
            </a:r>
            <a:r>
              <a:rPr lang="ru-RU" b="1" dirty="0" smtClean="0"/>
              <a:t> </a:t>
            </a:r>
            <a:r>
              <a:rPr lang="ru-RU" b="1" dirty="0" err="1" smtClean="0"/>
              <a:t>багато</a:t>
            </a:r>
            <a:r>
              <a:rPr lang="ru-RU" b="1" dirty="0" smtClean="0"/>
              <a:t> нектару. А перед сухою погодою — нема.</a:t>
            </a:r>
          </a:p>
          <a:p>
            <a:r>
              <a:rPr lang="ru-RU" b="1" dirty="0" smtClean="0"/>
              <a:t>От </a:t>
            </a:r>
            <a:r>
              <a:rPr lang="ru-RU" b="1" dirty="0" err="1" smtClean="0"/>
              <a:t>прилітає</a:t>
            </a:r>
            <a:r>
              <a:rPr lang="ru-RU" b="1" dirty="0" smtClean="0"/>
              <a:t> </a:t>
            </a:r>
            <a:r>
              <a:rPr lang="ru-RU" b="1" dirty="0" err="1" smtClean="0"/>
              <a:t>Бджола</a:t>
            </a:r>
            <a:r>
              <a:rPr lang="ru-RU" b="1" dirty="0" smtClean="0"/>
              <a:t> до </a:t>
            </a:r>
            <a:r>
              <a:rPr lang="ru-RU" b="1" dirty="0" err="1" smtClean="0"/>
              <a:t>Акації</a:t>
            </a:r>
            <a:r>
              <a:rPr lang="ru-RU" b="1" dirty="0" smtClean="0"/>
              <a:t> й </a:t>
            </a:r>
            <a:r>
              <a:rPr lang="ru-RU" b="1" dirty="0" err="1" smtClean="0"/>
              <a:t>питає</a:t>
            </a:r>
            <a:r>
              <a:rPr lang="ru-RU" b="1" dirty="0" smtClean="0"/>
              <a:t>:</a:t>
            </a:r>
          </a:p>
          <a:p>
            <a:r>
              <a:rPr lang="ru-RU" b="1" dirty="0" smtClean="0"/>
              <a:t>— </a:t>
            </a:r>
            <a:r>
              <a:rPr lang="ru-RU" b="1" dirty="0" err="1" smtClean="0"/>
              <a:t>Сьогодні</a:t>
            </a:r>
            <a:r>
              <a:rPr lang="ru-RU" b="1" dirty="0" smtClean="0"/>
              <a:t> буде дощ?</a:t>
            </a:r>
          </a:p>
          <a:p>
            <a:r>
              <a:rPr lang="ru-RU" b="1" dirty="0" smtClean="0"/>
              <a:t>— </a:t>
            </a:r>
            <a:r>
              <a:rPr lang="ru-RU" b="1" dirty="0" err="1" smtClean="0"/>
              <a:t>Заглянь</a:t>
            </a:r>
            <a:r>
              <a:rPr lang="ru-RU" b="1" dirty="0" smtClean="0"/>
              <a:t> у </a:t>
            </a:r>
            <a:r>
              <a:rPr lang="ru-RU" b="1" dirty="0" err="1" smtClean="0"/>
              <a:t>мої</a:t>
            </a:r>
            <a:r>
              <a:rPr lang="ru-RU" b="1" dirty="0" smtClean="0"/>
              <a:t> </a:t>
            </a:r>
            <a:r>
              <a:rPr lang="ru-RU" b="1" dirty="0" err="1" smtClean="0"/>
              <a:t>кухлики</a:t>
            </a:r>
            <a:r>
              <a:rPr lang="ru-RU" b="1" dirty="0" smtClean="0"/>
              <a:t> для нектару, то й </a:t>
            </a:r>
            <a:r>
              <a:rPr lang="ru-RU" b="1" dirty="0" err="1" smtClean="0"/>
              <a:t>узнаєш</a:t>
            </a:r>
            <a:r>
              <a:rPr lang="ru-RU" b="1" dirty="0" smtClean="0"/>
              <a:t>. Заглянула </a:t>
            </a:r>
            <a:r>
              <a:rPr lang="ru-RU" b="1" dirty="0" err="1" smtClean="0"/>
              <a:t>Бджола</a:t>
            </a:r>
            <a:r>
              <a:rPr lang="ru-RU" b="1" dirty="0" smtClean="0"/>
              <a:t> — </a:t>
            </a:r>
            <a:r>
              <a:rPr lang="ru-RU" b="1" dirty="0" err="1" smtClean="0"/>
              <a:t>повні</a:t>
            </a:r>
            <a:r>
              <a:rPr lang="ru-RU" b="1" dirty="0" smtClean="0"/>
              <a:t> </a:t>
            </a:r>
            <a:r>
              <a:rPr lang="ru-RU" b="1" dirty="0" err="1" smtClean="0"/>
              <a:t>кухлики</a:t>
            </a:r>
            <a:r>
              <a:rPr lang="ru-RU" b="1" dirty="0" smtClean="0"/>
              <a:t>. </a:t>
            </a:r>
            <a:r>
              <a:rPr lang="ru-RU" b="1" dirty="0" err="1" smtClean="0"/>
              <a:t>Отже</a:t>
            </a:r>
            <a:r>
              <a:rPr lang="ru-RU" b="1" dirty="0" smtClean="0"/>
              <a:t>, дощ буде.</a:t>
            </a:r>
          </a:p>
          <a:p>
            <a:r>
              <a:rPr lang="ru-RU" b="1" dirty="0" smtClean="0"/>
              <a:t>Не </a:t>
            </a:r>
            <a:r>
              <a:rPr lang="ru-RU" b="1" dirty="0" err="1" smtClean="0"/>
              <a:t>можна</a:t>
            </a:r>
            <a:r>
              <a:rPr lang="ru-RU" b="1" dirty="0" smtClean="0"/>
              <a:t> </a:t>
            </a:r>
            <a:r>
              <a:rPr lang="ru-RU" b="1" dirty="0" err="1" smtClean="0"/>
              <a:t>летіти</a:t>
            </a:r>
            <a:r>
              <a:rPr lang="ru-RU" b="1" dirty="0" smtClean="0"/>
              <a:t> далеко. Та й </a:t>
            </a:r>
            <a:r>
              <a:rPr lang="ru-RU" b="1" dirty="0" err="1" smtClean="0"/>
              <a:t>чого</a:t>
            </a:r>
            <a:r>
              <a:rPr lang="ru-RU" b="1" dirty="0" smtClean="0"/>
              <a:t> </a:t>
            </a:r>
            <a:r>
              <a:rPr lang="ru-RU" b="1" dirty="0" err="1" smtClean="0"/>
              <a:t>летіти</a:t>
            </a:r>
            <a:r>
              <a:rPr lang="ru-RU" b="1" dirty="0" smtClean="0"/>
              <a:t>, коли </a:t>
            </a:r>
            <a:r>
              <a:rPr lang="ru-RU" b="1" dirty="0" err="1" smtClean="0"/>
              <a:t>Акація</a:t>
            </a:r>
            <a:r>
              <a:rPr lang="ru-RU" b="1" dirty="0" smtClean="0"/>
              <a:t> перед </a:t>
            </a:r>
            <a:r>
              <a:rPr lang="ru-RU" b="1" dirty="0" err="1" smtClean="0"/>
              <a:t>дощем</a:t>
            </a:r>
            <a:r>
              <a:rPr lang="ru-RU" b="1" dirty="0" smtClean="0"/>
              <a:t> </a:t>
            </a:r>
            <a:r>
              <a:rPr lang="ru-RU" b="1" dirty="0" err="1" smtClean="0"/>
              <a:t>пригощає</a:t>
            </a:r>
            <a:r>
              <a:rPr lang="ru-RU" b="1" dirty="0" smtClean="0"/>
              <a:t> </a:t>
            </a:r>
            <a:r>
              <a:rPr lang="ru-RU" b="1" dirty="0" err="1" smtClean="0"/>
              <a:t>солодким</a:t>
            </a:r>
            <a:r>
              <a:rPr lang="ru-RU" b="1" dirty="0" smtClean="0"/>
              <a:t> нектаром!</a:t>
            </a:r>
            <a:endParaRPr lang="uk-UA" b="1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125" y="993107"/>
            <a:ext cx="1371600" cy="1704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10180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05579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6195478" y="555725"/>
            <a:ext cx="271696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2400" b="1" dirty="0" smtClean="0">
                <a:solidFill>
                  <a:schemeClr val="bg1"/>
                </a:solidFill>
              </a:rPr>
              <a:t>Верба над ставком</a:t>
            </a:r>
            <a:endParaRPr lang="uk-UA" sz="2400" b="1" dirty="0">
              <a:solidFill>
                <a:schemeClr val="bg1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647515" y="1279130"/>
            <a:ext cx="6291618" cy="4247317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b="1" dirty="0" smtClean="0"/>
              <a:t>Оксанка гуляла </a:t>
            </a:r>
            <a:r>
              <a:rPr lang="ru-RU" b="1" dirty="0" err="1" smtClean="0"/>
              <a:t>біля</a:t>
            </a:r>
            <a:r>
              <a:rPr lang="ru-RU" b="1" dirty="0" smtClean="0"/>
              <a:t> ставка. </a:t>
            </a:r>
            <a:r>
              <a:rPr lang="ru-RU" b="1" dirty="0" err="1" smtClean="0"/>
              <a:t>Знайшла</a:t>
            </a:r>
            <a:r>
              <a:rPr lang="ru-RU" b="1" dirty="0" smtClean="0"/>
              <a:t> </a:t>
            </a:r>
            <a:r>
              <a:rPr lang="ru-RU" b="1" dirty="0" err="1" smtClean="0"/>
              <a:t>вербовий</a:t>
            </a:r>
            <a:r>
              <a:rPr lang="ru-RU" b="1" dirty="0" smtClean="0"/>
              <a:t> прутик та й </a:t>
            </a:r>
            <a:r>
              <a:rPr lang="ru-RU" b="1" dirty="0" err="1" smtClean="0"/>
              <a:t>увіткнула</a:t>
            </a:r>
            <a:r>
              <a:rPr lang="ru-RU" b="1" dirty="0" smtClean="0"/>
              <a:t> в </a:t>
            </a:r>
            <a:r>
              <a:rPr lang="ru-RU" b="1" dirty="0" err="1" smtClean="0"/>
              <a:t>сиру</a:t>
            </a:r>
            <a:r>
              <a:rPr lang="ru-RU" b="1" dirty="0" smtClean="0"/>
              <a:t> землю.</a:t>
            </a:r>
          </a:p>
          <a:p>
            <a:r>
              <a:rPr lang="ru-RU" b="1" dirty="0" smtClean="0"/>
              <a:t>А сама </a:t>
            </a:r>
            <a:r>
              <a:rPr lang="ru-RU" b="1" dirty="0" err="1" smtClean="0"/>
              <a:t>пішла</a:t>
            </a:r>
            <a:r>
              <a:rPr lang="ru-RU" b="1" dirty="0" smtClean="0"/>
              <a:t> </a:t>
            </a:r>
            <a:r>
              <a:rPr lang="ru-RU" b="1" dirty="0" err="1" smtClean="0"/>
              <a:t>додому</a:t>
            </a:r>
            <a:r>
              <a:rPr lang="ru-RU" b="1" dirty="0" smtClean="0"/>
              <a:t>. </a:t>
            </a:r>
            <a:r>
              <a:rPr lang="ru-RU" b="1" dirty="0" err="1" smtClean="0"/>
              <a:t>Потім</a:t>
            </a:r>
            <a:r>
              <a:rPr lang="ru-RU" b="1" dirty="0" smtClean="0"/>
              <a:t> </a:t>
            </a:r>
            <a:r>
              <a:rPr lang="ru-RU" b="1" dirty="0" err="1" smtClean="0"/>
              <a:t>Оксанчині</a:t>
            </a:r>
            <a:r>
              <a:rPr lang="ru-RU" b="1" dirty="0" smtClean="0"/>
              <a:t> батьки </a:t>
            </a:r>
            <a:r>
              <a:rPr lang="ru-RU" b="1" dirty="0" err="1" smtClean="0"/>
              <a:t>переїхали</a:t>
            </a:r>
            <a:r>
              <a:rPr lang="ru-RU" b="1" dirty="0" smtClean="0"/>
              <a:t> до </a:t>
            </a:r>
            <a:r>
              <a:rPr lang="ru-RU" b="1" dirty="0" err="1" smtClean="0"/>
              <a:t>міста</a:t>
            </a:r>
            <a:r>
              <a:rPr lang="ru-RU" b="1" dirty="0" smtClean="0"/>
              <a:t>. Там Оксанка й </a:t>
            </a:r>
            <a:r>
              <a:rPr lang="ru-RU" b="1" dirty="0" err="1" smtClean="0"/>
              <a:t>училася</a:t>
            </a:r>
            <a:r>
              <a:rPr lang="ru-RU" b="1" dirty="0" smtClean="0"/>
              <a:t> в </a:t>
            </a:r>
            <a:r>
              <a:rPr lang="ru-RU" b="1" dirty="0" err="1" smtClean="0"/>
              <a:t>школі</a:t>
            </a:r>
            <a:r>
              <a:rPr lang="ru-RU" b="1" dirty="0" smtClean="0"/>
              <a:t>.</a:t>
            </a:r>
          </a:p>
          <a:p>
            <a:r>
              <a:rPr lang="ru-RU" b="1" dirty="0" smtClean="0"/>
              <a:t>Минуло десять </a:t>
            </a:r>
            <a:r>
              <a:rPr lang="ru-RU" b="1" dirty="0" err="1" smtClean="0"/>
              <a:t>років</a:t>
            </a:r>
            <a:r>
              <a:rPr lang="ru-RU" b="1" dirty="0" smtClean="0"/>
              <a:t>. </a:t>
            </a:r>
            <a:r>
              <a:rPr lang="ru-RU" b="1" dirty="0" err="1" smtClean="0"/>
              <a:t>Навідалась</a:t>
            </a:r>
            <a:r>
              <a:rPr lang="ru-RU" b="1" dirty="0" smtClean="0"/>
              <a:t> Оксанка до </a:t>
            </a:r>
            <a:r>
              <a:rPr lang="ru-RU" b="1" dirty="0" err="1" smtClean="0"/>
              <a:t>рідного</a:t>
            </a:r>
            <a:r>
              <a:rPr lang="ru-RU" b="1" dirty="0" smtClean="0"/>
              <a:t> села. </a:t>
            </a:r>
            <a:r>
              <a:rPr lang="ru-RU" b="1" dirty="0" err="1" smtClean="0"/>
              <a:t>Була</a:t>
            </a:r>
            <a:r>
              <a:rPr lang="ru-RU" b="1" dirty="0" smtClean="0"/>
              <a:t> вона </a:t>
            </a:r>
            <a:r>
              <a:rPr lang="ru-RU" b="1" dirty="0" err="1" smtClean="0"/>
              <a:t>вже</a:t>
            </a:r>
            <a:r>
              <a:rPr lang="ru-RU" b="1" dirty="0" smtClean="0"/>
              <a:t> </a:t>
            </a:r>
            <a:r>
              <a:rPr lang="ru-RU" b="1" dirty="0" err="1" smtClean="0"/>
              <a:t>дівчиною</a:t>
            </a:r>
            <a:r>
              <a:rPr lang="ru-RU" b="1" dirty="0" smtClean="0"/>
              <a:t>, </a:t>
            </a:r>
            <a:r>
              <a:rPr lang="ru-RU" b="1" dirty="0" err="1" smtClean="0"/>
              <a:t>високою</a:t>
            </a:r>
            <a:r>
              <a:rPr lang="ru-RU" b="1" dirty="0" smtClean="0"/>
              <a:t>, з </a:t>
            </a:r>
            <a:r>
              <a:rPr lang="ru-RU" b="1" dirty="0" err="1" smtClean="0"/>
              <a:t>чорною</a:t>
            </a:r>
            <a:r>
              <a:rPr lang="ru-RU" b="1" dirty="0" smtClean="0"/>
              <a:t> косою.</a:t>
            </a:r>
          </a:p>
          <a:p>
            <a:r>
              <a:rPr lang="ru-RU" b="1" dirty="0" smtClean="0"/>
              <a:t>Ось </a:t>
            </a:r>
            <a:r>
              <a:rPr lang="ru-RU" b="1" dirty="0" err="1" smtClean="0"/>
              <a:t>прийшла</a:t>
            </a:r>
            <a:r>
              <a:rPr lang="ru-RU" b="1" dirty="0" smtClean="0"/>
              <a:t> </a:t>
            </a:r>
            <a:r>
              <a:rPr lang="ru-RU" b="1" dirty="0" err="1" smtClean="0"/>
              <a:t>якось</a:t>
            </a:r>
            <a:r>
              <a:rPr lang="ru-RU" b="1" dirty="0" smtClean="0"/>
              <a:t> до ставка. </a:t>
            </a:r>
            <a:r>
              <a:rPr lang="ru-RU" b="1" dirty="0" err="1" smtClean="0"/>
              <a:t>Побачила</a:t>
            </a:r>
            <a:r>
              <a:rPr lang="ru-RU" b="1" dirty="0" smtClean="0"/>
              <a:t> </a:t>
            </a:r>
            <a:r>
              <a:rPr lang="ru-RU" b="1" dirty="0" err="1" smtClean="0"/>
              <a:t>високу</a:t>
            </a:r>
            <a:r>
              <a:rPr lang="ru-RU" b="1" dirty="0" smtClean="0"/>
              <a:t> </a:t>
            </a:r>
            <a:r>
              <a:rPr lang="ru-RU" b="1" dirty="0" err="1" smtClean="0"/>
              <a:t>гіллясту</a:t>
            </a:r>
            <a:r>
              <a:rPr lang="ru-RU" b="1" dirty="0" smtClean="0"/>
              <a:t> Вербу, </a:t>
            </a:r>
            <a:r>
              <a:rPr lang="ru-RU" b="1" dirty="0" err="1" smtClean="0"/>
              <a:t>що</a:t>
            </a:r>
            <a:r>
              <a:rPr lang="ru-RU" b="1" dirty="0" smtClean="0"/>
              <a:t> </a:t>
            </a:r>
            <a:r>
              <a:rPr lang="ru-RU" b="1" dirty="0" err="1" smtClean="0"/>
              <a:t>схилилася</a:t>
            </a:r>
            <a:r>
              <a:rPr lang="ru-RU" b="1" dirty="0" smtClean="0"/>
              <a:t> над водою.</a:t>
            </a:r>
          </a:p>
          <a:p>
            <a:r>
              <a:rPr lang="ru-RU" b="1" dirty="0" err="1" smtClean="0"/>
              <a:t>Здивувалася</a:t>
            </a:r>
            <a:r>
              <a:rPr lang="ru-RU" b="1" dirty="0" smtClean="0"/>
              <a:t> Оксана й </a:t>
            </a:r>
            <a:r>
              <a:rPr lang="ru-RU" b="1" dirty="0" err="1" smtClean="0"/>
              <a:t>питає</a:t>
            </a:r>
            <a:r>
              <a:rPr lang="ru-RU" b="1" dirty="0" smtClean="0"/>
              <a:t>:</a:t>
            </a:r>
          </a:p>
          <a:p>
            <a:r>
              <a:rPr lang="ru-RU" b="1" dirty="0" smtClean="0"/>
              <a:t>— </a:t>
            </a:r>
            <a:r>
              <a:rPr lang="ru-RU" b="1" dirty="0" err="1" smtClean="0"/>
              <a:t>Вербо</a:t>
            </a:r>
            <a:r>
              <a:rPr lang="ru-RU" b="1" dirty="0" smtClean="0"/>
              <a:t>, де </a:t>
            </a:r>
            <a:r>
              <a:rPr lang="ru-RU" b="1" dirty="0" err="1" smtClean="0"/>
              <a:t>ти</a:t>
            </a:r>
            <a:r>
              <a:rPr lang="ru-RU" b="1" dirty="0" smtClean="0"/>
              <a:t> </a:t>
            </a:r>
            <a:r>
              <a:rPr lang="ru-RU" b="1" dirty="0" err="1" smtClean="0"/>
              <a:t>взялася</a:t>
            </a:r>
            <a:r>
              <a:rPr lang="ru-RU" b="1" dirty="0" smtClean="0"/>
              <a:t>?</a:t>
            </a:r>
          </a:p>
          <a:p>
            <a:r>
              <a:rPr lang="ru-RU" b="1" dirty="0" smtClean="0"/>
              <a:t>А Верба й </a:t>
            </a:r>
            <a:r>
              <a:rPr lang="ru-RU" b="1" dirty="0" err="1" smtClean="0"/>
              <a:t>каже</a:t>
            </a:r>
            <a:r>
              <a:rPr lang="ru-RU" b="1" dirty="0" smtClean="0"/>
              <a:t>:</a:t>
            </a:r>
          </a:p>
          <a:p>
            <a:r>
              <a:rPr lang="ru-RU" b="1" dirty="0" smtClean="0"/>
              <a:t>— </a:t>
            </a:r>
            <a:r>
              <a:rPr lang="ru-RU" b="1" dirty="0" err="1" smtClean="0"/>
              <a:t>Ти</a:t>
            </a:r>
            <a:r>
              <a:rPr lang="ru-RU" b="1" dirty="0" smtClean="0"/>
              <a:t> мене посадила маленьким прутиком.</a:t>
            </a:r>
          </a:p>
          <a:p>
            <a:r>
              <a:rPr lang="ru-RU" b="1" dirty="0" smtClean="0"/>
              <a:t>— Яка ж </a:t>
            </a:r>
            <a:r>
              <a:rPr lang="ru-RU" b="1" dirty="0" err="1" smtClean="0"/>
              <a:t>ти</a:t>
            </a:r>
            <a:r>
              <a:rPr lang="ru-RU" b="1" dirty="0" smtClean="0"/>
              <a:t> велика стала,— </a:t>
            </a:r>
            <a:r>
              <a:rPr lang="ru-RU" b="1" dirty="0" err="1" smtClean="0"/>
              <a:t>тішиться</a:t>
            </a:r>
            <a:r>
              <a:rPr lang="ru-RU" b="1" dirty="0" smtClean="0"/>
              <a:t> Оксана. — Я тебе й не </a:t>
            </a:r>
            <a:r>
              <a:rPr lang="ru-RU" b="1" dirty="0" err="1" smtClean="0"/>
              <a:t>впізнала</a:t>
            </a:r>
            <a:r>
              <a:rPr lang="ru-RU" b="1" dirty="0" smtClean="0"/>
              <a:t>.</a:t>
            </a:r>
          </a:p>
          <a:p>
            <a:r>
              <a:rPr lang="ru-RU" b="1" dirty="0" smtClean="0"/>
              <a:t>— А я тебе </a:t>
            </a:r>
            <a:r>
              <a:rPr lang="ru-RU" b="1" dirty="0" err="1" smtClean="0"/>
              <a:t>впізнала</a:t>
            </a:r>
            <a:r>
              <a:rPr lang="ru-RU" b="1" dirty="0" smtClean="0"/>
              <a:t>,— тихо </a:t>
            </a:r>
            <a:r>
              <a:rPr lang="ru-RU" b="1" dirty="0" err="1" smtClean="0"/>
              <a:t>мовила</a:t>
            </a:r>
            <a:r>
              <a:rPr lang="ru-RU" b="1" dirty="0" smtClean="0"/>
              <a:t> Верба.</a:t>
            </a:r>
            <a:endParaRPr lang="uk-UA" b="1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8003" y="497247"/>
            <a:ext cx="3333750" cy="502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52605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58</TotalTime>
  <Words>804</Words>
  <Application>Microsoft Office PowerPoint</Application>
  <PresentationFormat>Широкоэкранный</PresentationFormat>
  <Paragraphs>46</Paragraphs>
  <Slides>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11" baseType="lpstr">
      <vt:lpstr>Arial</vt:lpstr>
      <vt:lpstr>Calibri</vt:lpstr>
      <vt:lpstr>Calibri Light</vt:lpstr>
      <vt:lpstr>Gabriola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Admin</dc:creator>
  <cp:lastModifiedBy>Admin</cp:lastModifiedBy>
  <cp:revision>6</cp:revision>
  <dcterms:created xsi:type="dcterms:W3CDTF">2024-03-18T07:23:24Z</dcterms:created>
  <dcterms:modified xsi:type="dcterms:W3CDTF">2024-03-18T08:21:25Z</dcterms:modified>
</cp:coreProperties>
</file>