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3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538C-50D1-4A3C-995D-532FF8A8F18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02C0-310A-449A-92A8-4F1EF901FF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350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827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00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84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890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18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59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59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732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745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09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28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8EBA-C620-472E-B9C3-6C1BDFE4321F}" type="datetimeFigureOut">
              <a:rPr lang="uk-UA" smtClean="0"/>
              <a:t>31.03.2024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FD8B-36E0-4098-904E-54EE4659160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584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51372" y="486032"/>
            <a:ext cx="5741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Ігрові ситуації</a:t>
            </a:r>
          </a:p>
          <a:p>
            <a:pPr algn="ctr"/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«Де малята </a:t>
            </a:r>
            <a:r>
              <a:rPr lang="uk-UA" sz="36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можуть </a:t>
            </a:r>
            <a:r>
              <a:rPr lang="uk-UA" sz="36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грати?»</a:t>
            </a:r>
            <a:endParaRPr lang="uk-UA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827" y="2611060"/>
            <a:ext cx="488331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5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98" y="0"/>
            <a:ext cx="7651143" cy="19204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82249" y="1540476"/>
            <a:ext cx="4036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Чи можна говорити з незнайомцями, які тобі щось пропонують?</a:t>
            </a:r>
          </a:p>
          <a:p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Так.</a:t>
            </a:r>
          </a:p>
          <a:p>
            <a:pPr fontAlgn="t"/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Ні</a:t>
            </a:r>
            <a:endParaRPr lang="uk-UA" b="0" i="0" dirty="0"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452" y="3571801"/>
            <a:ext cx="2750871" cy="23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98" y="0"/>
            <a:ext cx="7651143" cy="19204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68994" y="1696995"/>
            <a:ext cx="5296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Тобі ні в якому разі не можна незнайомцю ....</a:t>
            </a:r>
          </a:p>
          <a:p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Називати номер телефону</a:t>
            </a:r>
          </a:p>
          <a:p>
            <a:pPr fontAlgn="t"/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Називати свою адресу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Розказувати про свою сім'ю.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Розказувати про себе.</a:t>
            </a:r>
            <a:endParaRPr lang="uk-UA" b="0" i="0" dirty="0"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96" y="370703"/>
            <a:ext cx="3513654" cy="243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02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590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98" y="0"/>
            <a:ext cx="7651143" cy="19204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51157" y="1351006"/>
            <a:ext cx="66891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Які поради допоможуть тобі уникнути небезпеки?</a:t>
            </a:r>
          </a:p>
          <a:p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Гуляй де тобі захочеться!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Не гуляй дотемна, у безлюдних місцях.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Уникай хуліганів, підозрілих компаній, п'яниць.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Можна гратися поблизу автомобільних доріг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Не можна гратися на будівельних майданчиках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Не грайся на горищі або у підвалі.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Перед прогулянкою обов'язково повідом батьків про те, де ти будеш гуляти.</a:t>
            </a:r>
            <a:endParaRPr lang="uk-UA" b="0" i="0" dirty="0"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38" y="266783"/>
            <a:ext cx="3694670" cy="241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89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74141"/>
            <a:ext cx="11648305" cy="631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783" y="214185"/>
            <a:ext cx="63596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 дозволу батьків не відходь далеко від дому. Це небезпечно. Завжди говори батькам, куди йдеш і з ким.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59" y="2418562"/>
            <a:ext cx="3450635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7729" y="115330"/>
            <a:ext cx="74552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ігор і розваг обирай безпечні місця. Гратися можна на дитячому майданчику, у дворі твого дому, на шкільному </a:t>
            </a:r>
            <a:r>
              <a:rPr lang="uk-UA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подвір'ї </a:t>
            </a:r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стадіоні.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33" y="3129434"/>
            <a:ext cx="3657917" cy="3304318"/>
          </a:xfrm>
          <a:prstGeom prst="rect">
            <a:avLst/>
          </a:prstGeom>
        </p:spPr>
      </p:pic>
      <p:pic>
        <p:nvPicPr>
          <p:cNvPr id="5" name="Рисунок 4" descr="1010px-Sw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2767" y="2977652"/>
            <a:ext cx="3113903" cy="35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47502" y="238898"/>
            <a:ext cx="6458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можна гратися у підвалах, на горищах, а також біля звалищ, смітників, </a:t>
            </a:r>
            <a:r>
              <a:rPr lang="uk-UA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uk-UA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проїзній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частині вулиць і доріг.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83" y="3074565"/>
            <a:ext cx="398103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81816" y="205946"/>
            <a:ext cx="6310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00" b="1" dirty="0">
                <a:solidFill>
                  <a:srgbClr val="00FF00"/>
                </a:solidFill>
              </a:rPr>
              <a:t> </a:t>
            </a:r>
            <a:r>
              <a:rPr lang="uk-UA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Ніколи не грайся у покинутих будівлях, на даху, будівельних майданчиків.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282" y="3274541"/>
            <a:ext cx="3535986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40626" y="271850"/>
            <a:ext cx="536283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можна без дозволу батьків самостійно ходити до лісу, на річку чи озеро.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323" y="2661701"/>
            <a:ext cx="3926164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2172" y="263612"/>
            <a:ext cx="6096001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ЗАПАМʼЯТАЙ!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uk-UA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Не грайся гострими предметами. Небезпечно брати до рук бите скло, шприци, леза.</a:t>
            </a:r>
            <a:endParaRPr lang="ru-RU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148" y="3044464"/>
            <a:ext cx="1816765" cy="1774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807" y="3624055"/>
            <a:ext cx="1926503" cy="1286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312" y="4490544"/>
            <a:ext cx="169483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8" y="115330"/>
            <a:ext cx="11648305" cy="6318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98" y="0"/>
            <a:ext cx="7651143" cy="19204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3795" y="1383957"/>
            <a:ext cx="55605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Які місця для гри в місті найзручніші?</a:t>
            </a:r>
          </a:p>
          <a:p>
            <a:pPr lvl="0"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Дитячий ігровий майданчик.</a:t>
            </a:r>
          </a:p>
          <a:p>
            <a:pPr lvl="0"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Підвал або горище твого будинку</a:t>
            </a:r>
          </a:p>
          <a:p>
            <a:pPr lvl="0"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Будівельний майданчик</a:t>
            </a:r>
          </a:p>
          <a:p>
            <a:pPr lvl="0"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Спортивний майданчик у дворі біля твого дому.</a:t>
            </a:r>
          </a:p>
          <a:p>
            <a:pPr lvl="0"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Майданчик поблизу автомобільної дороги</a:t>
            </a:r>
            <a:endParaRPr lang="uk-UA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8" y="189332"/>
            <a:ext cx="4146207" cy="273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96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2" y="197708"/>
            <a:ext cx="11648305" cy="6318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98" y="0"/>
            <a:ext cx="7651143" cy="19204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97794" y="1771136"/>
            <a:ext cx="3476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Де можна гратися в селі?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На крутому березі</a:t>
            </a:r>
          </a:p>
          <a:p>
            <a:pPr fontAlgn="t"/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річки за селом</a:t>
            </a:r>
          </a:p>
          <a:p>
            <a:pPr fontAlgn="t"/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На своєму подвір'ї</a:t>
            </a:r>
          </a:p>
          <a:p>
            <a:pPr fontAlgn="t"/>
            <a:endParaRPr lang="uk-UA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Там, де дозволяють батьки</a:t>
            </a:r>
          </a:p>
          <a:p>
            <a:pPr fontAlgn="t"/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 На дорозі</a:t>
            </a:r>
            <a:endParaRPr lang="uk-UA" b="0" i="0" dirty="0"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22" y="197708"/>
            <a:ext cx="306608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465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168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рудай</dc:creator>
  <cp:lastModifiedBy>оксана рудай</cp:lastModifiedBy>
  <cp:revision>7</cp:revision>
  <dcterms:created xsi:type="dcterms:W3CDTF">2024-03-31T06:55:44Z</dcterms:created>
  <dcterms:modified xsi:type="dcterms:W3CDTF">2024-03-31T10:04:05Z</dcterms:modified>
</cp:coreProperties>
</file>