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8" r:id="rId3"/>
    <p:sldId id="270" r:id="rId4"/>
    <p:sldId id="271" r:id="rId5"/>
    <p:sldId id="269" r:id="rId6"/>
    <p:sldId id="272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54" d="100"/>
          <a:sy n="154" d="100"/>
        </p:scale>
        <p:origin x="201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985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1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09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519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4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13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528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220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1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65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0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85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92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0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3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0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2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82D289-A16F-4676-91FF-88A2A234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4505672"/>
          </a:xfrm>
        </p:spPr>
        <p:txBody>
          <a:bodyPr/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Валізка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безпеки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4003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8"/>
            <a:ext cx="421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Ліхтарик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батарейками і лампочками.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8088"/>
            <a:ext cx="4108861" cy="26214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5490" y="4023894"/>
            <a:ext cx="4211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/>
            </a:br>
            <a:r>
              <a:rPr lang="ru-RU" b="1" dirty="0"/>
              <a:t>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Компас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4979" y="3509986"/>
            <a:ext cx="2219906" cy="17949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96" y="3269032"/>
            <a:ext cx="2248389" cy="224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3600400" cy="1872208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Мультитул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багатофункціональний інструмент.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(або ніж,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відкривачка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91" y="386080"/>
            <a:ext cx="4463808" cy="29709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2420888"/>
            <a:ext cx="3744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Сигнальні засоби (свисток, фальшфеєр).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Пакети для сміття ємністю 120 л. Штук п’ять. Із них можна змайструвати тент.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Рулон широкого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скотчу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Шнур синтетичний, діаметр – 4-5 мм, довжина – 20 м.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Блокнот і олівець.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Нитки й голки.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2333625" cy="1628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57" y="3428999"/>
            <a:ext cx="1947072" cy="162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9635" y="4758174"/>
            <a:ext cx="1734417" cy="2333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56" y="5076786"/>
            <a:ext cx="1905756" cy="171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3096344" cy="137301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Аптечка: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Аптечка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Бинти, лейкопластир, йод, вата;</a:t>
            </a:r>
            <a:b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активоване вугілля (інтоксикація);</a:t>
            </a:r>
            <a:b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«</a:t>
            </a:r>
            <a:r>
              <a:rPr lang="uk-UA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Парацетамол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     (жарознижувальний);</a:t>
            </a:r>
            <a:b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«</a:t>
            </a:r>
            <a:r>
              <a:rPr lang="uk-UA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Супрастин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(алергія);</a:t>
            </a:r>
            <a:b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«</a:t>
            </a:r>
            <a:r>
              <a:rPr lang="uk-UA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Іммодіум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(діарея);</a:t>
            </a:r>
            <a:b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«Фталазол» (кишкова інфекція);</a:t>
            </a:r>
            <a:b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«Альбуцид» (очні краплі);</a:t>
            </a:r>
            <a:b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антибіотики в порошках.</a:t>
            </a:r>
            <a:b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521892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49942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1"/>
            <a:ext cx="3538736" cy="1080121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11. Одяг і взуття (теплий, водонепроникний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спідня білизна)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9275"/>
            <a:ext cx="2143125" cy="2143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168"/>
            <a:ext cx="2486025" cy="21096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4" y="2467297"/>
            <a:ext cx="34563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-палатка,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килимок-пінка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спальник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Намет,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карімат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спальник –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Без них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рюкзака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становитиме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літрів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2451548"/>
            <a:ext cx="2503165" cy="20025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666" y="2451548"/>
            <a:ext cx="2465387" cy="20044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481007"/>
            <a:ext cx="4032450" cy="17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4608512" cy="1215008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13. Гігієнічні засоби: зубна щітка і паста, невеликий шматок мила, рушник,  туалетний папір, кілька упаковок сухих серветок, кілька носових хусток, вологі серветки. Жінкам – засоби особистої гігієни.</a:t>
            </a:r>
            <a:b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76" y="116632"/>
            <a:ext cx="3024336" cy="30243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3284984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Посуд: казанок, фляга, ложка, кружка (краще металева, 0,5 л), розкладна склянка.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71" y="3336224"/>
            <a:ext cx="4135741" cy="286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6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6" y="188640"/>
            <a:ext cx="4649688" cy="1143000"/>
          </a:xfrm>
        </p:spPr>
        <p:txBody>
          <a:bodyPr>
            <a:noAutofit/>
          </a:bodyPr>
          <a:lstStyle/>
          <a:p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Сірники (краще туристичні). Запальничка.</a:t>
            </a:r>
            <a:b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2"/>
            <a:ext cx="2620888" cy="1728192"/>
          </a:xfrm>
        </p:spPr>
      </p:pic>
      <p:sp>
        <p:nvSpPr>
          <p:cNvPr id="5" name="Прямоугольник 4"/>
          <p:cNvSpPr/>
          <p:nvPr/>
        </p:nvSpPr>
        <p:spPr>
          <a:xfrm>
            <a:off x="668551" y="1246981"/>
            <a:ext cx="4268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Питна вода на 1-2 дні, яку потрібно періодично оновлювати.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78" y="1988840"/>
            <a:ext cx="2438400" cy="14401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9" y="2780929"/>
            <a:ext cx="4253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Продукти: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2 банки якісної тушонки;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галети;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супові пакети;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м’ясні чи рибні консерви.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будь-яка крупа, макарони, сухі овочеві напівфабрикати.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07" y="3573016"/>
            <a:ext cx="2466975" cy="13314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8550" y="5805264"/>
            <a:ext cx="441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Горілка або медичний спирт</a:t>
            </a:r>
            <a:r>
              <a:rPr lang="uk-UA" b="1" dirty="0">
                <a:solidFill>
                  <a:srgbClr val="7030A0"/>
                </a:solidFill>
              </a:rPr>
              <a:t>.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807336"/>
            <a:ext cx="2323174" cy="14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2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6660C-C3DF-4575-90D7-4A18E697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620688"/>
            <a:ext cx="6798734" cy="2376263"/>
          </a:xfrm>
        </p:spPr>
        <p:txBody>
          <a:bodyPr>
            <a:normAutofit fontScale="90000"/>
          </a:bodyPr>
          <a:lstStyle/>
          <a:p>
            <a:r>
              <a:rPr lang="uk-UA" dirty="0"/>
              <a:t>У наш час необхідно дотримуватися всіх правил безпеки, особливо це стосується незнайомих предметів</a:t>
            </a:r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684E6EA9-F2E1-432C-9FA0-4645B1A73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6951"/>
            <a:ext cx="5184576" cy="3168353"/>
          </a:xfrm>
        </p:spPr>
      </p:pic>
    </p:spTree>
    <p:extLst>
      <p:ext uri="{BB962C8B-B14F-4D97-AF65-F5344CB8AC3E}">
        <p14:creationId xmlns:p14="http://schemas.microsoft.com/office/powerpoint/2010/main" val="373658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2DA1B-654F-437C-A6E8-E8ACA9C8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692697"/>
            <a:ext cx="6798734" cy="864095"/>
          </a:xfrm>
        </p:spPr>
        <p:txBody>
          <a:bodyPr>
            <a:normAutofit/>
          </a:bodyPr>
          <a:lstStyle/>
          <a:p>
            <a:r>
              <a:rPr lang="uk-UA" sz="4800" dirty="0">
                <a:solidFill>
                  <a:srgbClr val="FF0000"/>
                </a:solidFill>
              </a:rPr>
              <a:t>Ваші дії під час обстрілу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C7B178-2332-41FF-9A27-A6C60D269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6" y="1916831"/>
            <a:ext cx="4176464" cy="424847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415719-8115-4220-8718-F762FD1B2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1"/>
            <a:ext cx="373578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426FF-67D6-4706-B6E5-EE5A5F6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4D219EC6-0438-4111-9B7E-D3F19BE53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3816424" cy="4961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9031FD-18C9-4735-BF79-4B902DAE2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5337"/>
            <a:ext cx="3888432" cy="52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0B8B4-705F-41CA-8243-0E37E298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8C039C19-5277-4758-B2ED-B2D0D6833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915337"/>
            <a:ext cx="6798733" cy="5027325"/>
          </a:xfrm>
        </p:spPr>
      </p:pic>
    </p:spTree>
    <p:extLst>
      <p:ext uri="{BB962C8B-B14F-4D97-AF65-F5344CB8AC3E}">
        <p14:creationId xmlns:p14="http://schemas.microsoft.com/office/powerpoint/2010/main" val="259533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E69F0-CBE2-42C8-8FB8-3FF03CE3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0E2BFD-428D-439B-BF4A-BE7ED08E0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776864" cy="5472608"/>
          </a:xfrm>
        </p:spPr>
      </p:pic>
    </p:spTree>
    <p:extLst>
      <p:ext uri="{BB962C8B-B14F-4D97-AF65-F5344CB8AC3E}">
        <p14:creationId xmlns:p14="http://schemas.microsoft.com/office/powerpoint/2010/main" val="109996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498178"/>
          </a:xfrm>
        </p:spPr>
        <p:txBody>
          <a:bodyPr>
            <a:noAutofit/>
          </a:bodyPr>
          <a:lstStyle/>
          <a:p>
            <a:r>
              <a:rPr lang="ru-RU" dirty="0">
                <a:effectLst/>
              </a:rPr>
              <a:t>Список речей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632" y="2564904"/>
            <a:ext cx="4983544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т.д.)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водонепроникній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документами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48880"/>
            <a:ext cx="2592288" cy="22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037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476672"/>
            <a:ext cx="3810000" cy="187220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готівка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50" y="188640"/>
            <a:ext cx="3810000" cy="2540000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3252198"/>
            <a:ext cx="4032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Дублікати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авто.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40968"/>
            <a:ext cx="3175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207424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Карта місцевості. Доведіть до відома всіх членів сім’ї спосіб екстреного зв’язку і місце зустрічі.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286250" cy="266700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2348880"/>
            <a:ext cx="3816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Пристрої зв’язку й доступу до інформації. Це може бути невеликий радіоприймач з можливістю прийому УКВ/FM діапазону. Запасні батарейки для приймача. Можна взяти недорогий мобільний телефон із зарядним пристроєм.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15509"/>
            <a:ext cx="1790080" cy="2429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88" y="3015509"/>
            <a:ext cx="2143125" cy="242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6739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</TotalTime>
  <Words>474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Натуральные материалы</vt:lpstr>
      <vt:lpstr> «Валізка безпеки»  </vt:lpstr>
      <vt:lpstr>У наш час необхідно дотримуватися всіх правил безпеки, особливо це стосується незнайомих предметів</vt:lpstr>
      <vt:lpstr>Ваші дії під час обстрілу</vt:lpstr>
      <vt:lpstr>Презентация PowerPoint</vt:lpstr>
      <vt:lpstr>Презентация PowerPoint</vt:lpstr>
      <vt:lpstr>Презентация PowerPoint</vt:lpstr>
      <vt:lpstr>Список речей</vt:lpstr>
      <vt:lpstr>2. Кредитні карти і готівка.</vt:lpstr>
      <vt:lpstr>4. Карта місцевості. Доведіть до відома всіх членів сім’ї спосіб екстреного зв’язку і місце зустрічі.</vt:lpstr>
      <vt:lpstr>Презентация PowerPoint</vt:lpstr>
      <vt:lpstr>8. Мультитул – багатофункціональний інструмент. (або ніж, відкривачка)</vt:lpstr>
      <vt:lpstr>Аптечка:              10. Аптечка   Бинти, лейкопластир, йод, вата; • активоване вугілля (інтоксикація); • «Парацетамол»      (жарознижувальний); • «Супрастин» (алергія); • «Іммодіум» (діарея); • «Фталазол» (кишкова інфекція); • «Альбуцид» (очні краплі); • антибіотики в порошках. </vt:lpstr>
      <vt:lpstr>11. Одяг і взуття (теплий, водонепроникний, спідня білизна)</vt:lpstr>
      <vt:lpstr>13. Гігієнічні засоби: зубна щітка і паста, невеликий шматок мила, рушник,  туалетний папір, кілька упаковок сухих серветок, кілька носових хусток, вологі серветки. Жінкам – засоби особистої гігієни. </vt:lpstr>
      <vt:lpstr> 15. Сірники (краще туристичні). Запальничка.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</cp:lastModifiedBy>
  <cp:revision>19</cp:revision>
  <dcterms:created xsi:type="dcterms:W3CDTF">2019-01-16T16:42:37Z</dcterms:created>
  <dcterms:modified xsi:type="dcterms:W3CDTF">2024-04-04T07:43:56Z</dcterms:modified>
</cp:coreProperties>
</file>