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media/image14.jpeg" ContentType="image/jpeg"/>
  <Override PartName="/ppt/media/image13.jpeg" ContentType="image/jpeg"/>
  <Override PartName="/ppt/media/image12.jpeg" ContentType="image/jpeg"/>
  <Override PartName="/ppt/media/image11.jpeg" ContentType="image/jpeg"/>
  <Override PartName="/ppt/media/image10.jpeg" ContentType="image/jpeg"/>
  <Override PartName="/ppt/media/image9.jpeg" ContentType="image/jpeg"/>
  <Override PartName="/ppt/media/image8.jpeg" ContentType="image/jpeg"/>
  <Override PartName="/ppt/media/image7.jpeg" ContentType="image/jpeg"/>
  <Override PartName="/ppt/media/image16.jpeg" ContentType="image/jpeg"/>
  <Override PartName="/ppt/media/image2.jpeg" ContentType="image/jpeg"/>
  <Override PartName="/ppt/media/image15.jpeg" ContentType="image/jpeg"/>
  <Override PartName="/ppt/media/image1.jpeg" ContentType="image/jpeg"/>
  <Override PartName="/ppt/media/image3.jpeg" ContentType="image/jpeg"/>
  <Override PartName="/ppt/media/image4.jpeg" ContentType="image/jpeg"/>
  <Override PartName="/ppt/media/image5.jpeg" ContentType="image/jpeg"/>
  <Override PartName="/ppt/media/image6.jpeg" ContentType="image/jpeg"/>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presentation.xml" ContentType="application/vnd.openxmlformats-officedocument.presentationml.presentation.main+xml"/>
  <Override PartName="/ppt/theme/theme8.xml" ContentType="application/vnd.openxmlformats-officedocument.theme+xml"/>
  <Override PartName="/ppt/theme/theme7.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_rels/slideLayout95.xml.rels" ContentType="application/vnd.openxmlformats-package.relationships+xml"/>
  <Override PartName="/ppt/slideLayouts/_rels/slideLayout89.xml.rels" ContentType="application/vnd.openxmlformats-package.relationships+xml"/>
  <Override PartName="/ppt/slideLayouts/_rels/slideLayout88.xml.rels" ContentType="application/vnd.openxmlformats-package.relationships+xml"/>
  <Override PartName="/ppt/slideLayouts/_rels/slideLayout82.xml.rels" ContentType="application/vnd.openxmlformats-package.relationships+xml"/>
  <Override PartName="/ppt/slideLayouts/_rels/slideLayout79.xml.rels" ContentType="application/vnd.openxmlformats-package.relationships+xml"/>
  <Override PartName="/ppt/slideLayouts/_rels/slideLayout85.xml.rels" ContentType="application/vnd.openxmlformats-package.relationships+xml"/>
  <Override PartName="/ppt/slideLayouts/_rels/slideLayout36.xml.rels" ContentType="application/vnd.openxmlformats-package.relationships+xml"/>
  <Override PartName="/ppt/slideLayouts/_rels/slideLayout84.xml.rels" ContentType="application/vnd.openxmlformats-package.relationships+xml"/>
  <Override PartName="/ppt/slideLayouts/_rels/slideLayout35.xml.rels" ContentType="application/vnd.openxmlformats-package.relationships+xml"/>
  <Override PartName="/ppt/slideLayouts/_rels/slideLayout83.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10.xml.rels" ContentType="application/vnd.openxmlformats-package.relationships+xml"/>
  <Override PartName="/ppt/slideLayouts/_rels/slideLayout81.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80.xml.rels" ContentType="application/vnd.openxmlformats-package.relationships+xml"/>
  <Override PartName="/ppt/slideLayouts/_rels/slideLayout31.xml.rels" ContentType="application/vnd.openxmlformats-package.relationships+xml"/>
  <Override PartName="/ppt/slideLayouts/_rels/slideLayout29.xml.rels" ContentType="application/vnd.openxmlformats-package.relationships+xml"/>
  <Override PartName="/ppt/slideLayouts/_rels/slideLayout78.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77.xml.rels" ContentType="application/vnd.openxmlformats-package.relationships+xml"/>
  <Override PartName="/ppt/slideLayouts/_rels/slideLayout39.xml.rels" ContentType="application/vnd.openxmlformats-package.relationships+xml"/>
  <Override PartName="/ppt/slideLayouts/_rels/slideLayout3.xml.rels" ContentType="application/vnd.openxmlformats-package.relationships+xml"/>
  <Override PartName="/ppt/slideLayouts/_rels/slideLayout96.xml.rels" ContentType="application/vnd.openxmlformats-package.relationships+xml"/>
  <Override PartName="/ppt/slideLayouts/_rels/slideLayout4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9.xml.rels" ContentType="application/vnd.openxmlformats-package.relationships+xml"/>
  <Override PartName="/ppt/slideLayouts/_rels/slideLayout14.xml.rels" ContentType="application/vnd.openxmlformats-package.relationships+xml"/>
  <Override PartName="/ppt/slideLayouts/_rels/slideLayout2.xml.rels" ContentType="application/vnd.openxmlformats-package.relationships+xml"/>
  <Override PartName="/ppt/slideLayouts/_rels/slideLayout46.xml.rels" ContentType="application/vnd.openxmlformats-package.relationships+xml"/>
  <Override PartName="/ppt/slideLayouts/_rels/slideLayout4.xml.rels" ContentType="application/vnd.openxmlformats-package.relationships+xml"/>
  <Override PartName="/ppt/slideLayouts/_rels/slideLayout48.xml.rels" ContentType="application/vnd.openxmlformats-package.relationships+xml"/>
  <Override PartName="/ppt/slideLayouts/_rels/slideLayout59.xml.rels" ContentType="application/vnd.openxmlformats-package.relationships+xml"/>
  <Override PartName="/ppt/slideLayouts/_rels/slideLayout1.xml.rels" ContentType="application/vnd.openxmlformats-package.relationships+xml"/>
  <Override PartName="/ppt/slideLayouts/_rels/slideLayout60.xml.rels" ContentType="application/vnd.openxmlformats-package.relationships+xml"/>
  <Override PartName="/ppt/slideLayouts/_rels/slideLayout11.xml.rels" ContentType="application/vnd.openxmlformats-package.relationships+xml"/>
  <Override PartName="/ppt/slideLayouts/_rels/slideLayout58.xml.rels" ContentType="application/vnd.openxmlformats-package.relationships+xml"/>
  <Override PartName="/ppt/slideLayouts/_rels/slideLayout20.xml.rels" ContentType="application/vnd.openxmlformats-package.relationships+xml"/>
  <Override PartName="/ppt/slideLayouts/_rels/slideLayout7.xml.rels" ContentType="application/vnd.openxmlformats-package.relationships+xml"/>
  <Override PartName="/ppt/slideLayouts/_rels/slideLayout86.xml.rels" ContentType="application/vnd.openxmlformats-package.relationships+xml"/>
  <Override PartName="/ppt/slideLayouts/_rels/slideLayout37.xml.rels" ContentType="application/vnd.openxmlformats-package.relationships+xml"/>
  <Override PartName="/ppt/slideLayouts/_rels/slideLayout8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90.xml.rels" ContentType="application/vnd.openxmlformats-package.relationships+xml"/>
  <Override PartName="/ppt/slideLayouts/_rels/slideLayout41.xml.rels" ContentType="application/vnd.openxmlformats-package.relationships+xml"/>
  <Override PartName="/ppt/slideLayouts/_rels/slideLayout91.xml.rels" ContentType="application/vnd.openxmlformats-package.relationships+xml"/>
  <Override PartName="/ppt/slideLayouts/_rels/slideLayout42.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70.xml.rels" ContentType="application/vnd.openxmlformats-package.relationships+xml"/>
  <Override PartName="/ppt/slideLayouts/_rels/slideLayout92.xml.rels" ContentType="application/vnd.openxmlformats-package.relationships+xml"/>
  <Override PartName="/ppt/slideLayouts/_rels/slideLayout43.xml.rels" ContentType="application/vnd.openxmlformats-package.relationships+xml"/>
  <Override PartName="/ppt/slideLayouts/_rels/slideLayout9.xml.rels" ContentType="application/vnd.openxmlformats-package.relationships+xml"/>
  <Override PartName="/ppt/slideLayouts/_rels/slideLayout22.xml.rels" ContentType="application/vnd.openxmlformats-package.relationships+xml"/>
  <Override PartName="/ppt/slideLayouts/_rels/slideLayout71.xml.rels" ContentType="application/vnd.openxmlformats-package.relationships+xml"/>
  <Override PartName="/ppt/slideLayouts/_rels/slideLayout93.xml.rels" ContentType="application/vnd.openxmlformats-package.relationships+xml"/>
  <Override PartName="/ppt/slideLayouts/_rels/slideLayout44.xml.rels" ContentType="application/vnd.openxmlformats-package.relationships+xml"/>
  <Override PartName="/ppt/slideLayouts/_rels/slideLayout23.xml.rels" ContentType="application/vnd.openxmlformats-package.relationships+xml"/>
  <Override PartName="/ppt/slideLayouts/_rels/slideLayout72.xml.rels" ContentType="application/vnd.openxmlformats-package.relationships+xml"/>
  <Override PartName="/ppt/slideLayouts/_rels/slideLayout94.xml.rels" ContentType="application/vnd.openxmlformats-package.relationships+xml"/>
  <Override PartName="/ppt/slideLayouts/_rels/slideLayout45.xml.rels" ContentType="application/vnd.openxmlformats-package.relationships+xml"/>
  <Override PartName="/ppt/slideLayouts/_rels/slideLayout24.xml.rels" ContentType="application/vnd.openxmlformats-package.relationships+xml"/>
  <Override PartName="/ppt/slideLayouts/_rels/slideLayout73.xml.rels" ContentType="application/vnd.openxmlformats-package.relationships+xml"/>
  <Override PartName="/ppt/slideLayouts/_rels/slideLayout50.xml.rels" ContentType="application/vnd.openxmlformats-package.relationships+xml"/>
  <Override PartName="/ppt/slideLayouts/_rels/slideLayout69.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3.xml.rels" ContentType="application/vnd.openxmlformats-package.relationships+xml"/>
  <Override PartName="/ppt/slideLayouts/_rels/slideLayout54.xml.rels" ContentType="application/vnd.openxmlformats-package.relationships+xml"/>
  <Override PartName="/ppt/slideLayouts/_rels/slideLayout55.xml.rels" ContentType="application/vnd.openxmlformats-package.relationships+xml"/>
  <Override PartName="/ppt/slideLayouts/_rels/slideLayout56.xml.rels" ContentType="application/vnd.openxmlformats-package.relationships+xml"/>
  <Override PartName="/ppt/slideLayouts/_rels/slideLayout57.xml.rels" ContentType="application/vnd.openxmlformats-package.relationships+xml"/>
  <Override PartName="/ppt/slideLayouts/_rels/slideLayout12.xml.rels" ContentType="application/vnd.openxmlformats-package.relationships+xml"/>
  <Override PartName="/ppt/slideLayouts/_rels/slideLayout61.xml.rels" ContentType="application/vnd.openxmlformats-package.relationships+xml"/>
  <Override PartName="/ppt/slideLayouts/_rels/slideLayout13.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15.xml.rels" ContentType="application/vnd.openxmlformats-package.relationships+xml"/>
  <Override PartName="/ppt/slideLayouts/_rels/slideLayout64.xml.rels" ContentType="application/vnd.openxmlformats-package.relationships+xml"/>
  <Override PartName="/ppt/slideLayouts/_rels/slideLayout16.xml.rels" ContentType="application/vnd.openxmlformats-package.relationships+xml"/>
  <Override PartName="/ppt/slideLayouts/_rels/slideLayout65.xml.rels" ContentType="application/vnd.openxmlformats-package.relationships+xml"/>
  <Override PartName="/ppt/slideLayouts/_rels/slideLayout17.xml.rels" ContentType="application/vnd.openxmlformats-package.relationships+xml"/>
  <Override PartName="/ppt/slideLayouts/_rels/slideLayout66.xml.rels" ContentType="application/vnd.openxmlformats-package.relationships+xml"/>
  <Override PartName="/ppt/slideLayouts/_rels/slideLayout18.xml.rels" ContentType="application/vnd.openxmlformats-package.relationships+xml"/>
  <Override PartName="/ppt/slideLayouts/_rels/slideLayout67.xml.rels" ContentType="application/vnd.openxmlformats-package.relationships+xml"/>
  <Override PartName="/ppt/slideLayouts/_rels/slideLayout19.xml.rels" ContentType="application/vnd.openxmlformats-package.relationships+xml"/>
  <Override PartName="/ppt/slideLayouts/_rels/slideLayout68.xml.rels" ContentType="application/vnd.openxmlformats-package.relationships+xml"/>
  <Override PartName="/ppt/slideLayouts/_rels/slideLayout25.xml.rels" ContentType="application/vnd.openxmlformats-package.relationships+xml"/>
  <Override PartName="/ppt/slideLayouts/_rels/slideLayout74.xml.rels" ContentType="application/vnd.openxmlformats-package.relationships+xml"/>
  <Override PartName="/ppt/slideLayouts/_rels/slideLayout26.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42.xml" ContentType="application/vnd.openxmlformats-officedocument.presentationml.slideLayout+xml"/>
  <Override PartName="/ppt/slideLayouts/slideLayout67.xml" ContentType="application/vnd.openxmlformats-officedocument.presentationml.slideLayout+xml"/>
  <Override PartName="/ppt/slideLayouts/slideLayout41.xml" ContentType="application/vnd.openxmlformats-officedocument.presentationml.slideLayout+xml"/>
  <Override PartName="/ppt/slideLayouts/slideLayout66.xml" ContentType="application/vnd.openxmlformats-officedocument.presentationml.slideLayout+xml"/>
  <Override PartName="/ppt/slideLayouts/slideLayout40.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xml" ContentType="application/vnd.openxmlformats-officedocument.presentationml.slideLayout+xml"/>
  <Override PartName="/ppt/slideLayouts/slideLayout43.xml" ContentType="application/vnd.openxmlformats-officedocument.presentationml.slideLayout+xml"/>
  <Override PartName="/ppt/slideLayouts/slideLayout68.xml" ContentType="application/vnd.openxmlformats-officedocument.presentationml.slideLayout+xml"/>
  <Override PartName="/ppt/slideLayouts/slideLayout8.xml" ContentType="application/vnd.openxmlformats-officedocument.presentationml.slideLayout+xml"/>
  <Override PartName="/ppt/slideLayouts/slideLayout44.xml" ContentType="application/vnd.openxmlformats-officedocument.presentationml.slideLayout+xml"/>
  <Override PartName="/ppt/slideLayouts/slideLayout69.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45.xml" ContentType="application/vnd.openxmlformats-officedocument.presentationml.slideLayout+xml"/>
  <Override PartName="/ppt/slideLayouts/slideLayout36.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59.xml" ContentType="application/vnd.openxmlformats-officedocument.presentationml.slideLayout+xml"/>
  <Override PartName="/ppt/slideLayouts/slideLayout33.xml" ContentType="application/vnd.openxmlformats-officedocument.presentationml.slideLayout+xml"/>
  <Override PartName="/ppt/slideLayouts/slideLayout58.xml" ContentType="application/vnd.openxmlformats-officedocument.presentationml.slideLayout+xml"/>
  <Override PartName="/ppt/slideLayouts/slideLayout32.xml" ContentType="application/vnd.openxmlformats-officedocument.presentationml.slideLayout+xml"/>
  <Override PartName="/ppt/slideLayouts/slideLayout57.xml" ContentType="application/vnd.openxmlformats-officedocument.presentationml.slideLayout+xml"/>
  <Override PartName="/ppt/slideLayouts/slideLayout31.xml" ContentType="application/vnd.openxmlformats-officedocument.presentationml.slideLayout+xml"/>
  <Override PartName="/ppt/slideLayouts/slideLayout56.xml" ContentType="application/vnd.openxmlformats-officedocument.presentationml.slideLayout+xml"/>
  <Override PartName="/ppt/slideLayouts/slideLayout30.xml" ContentType="application/vnd.openxmlformats-officedocument.presentationml.slideLayout+xml"/>
  <Override PartName="/ppt/slideLayouts/slideLayout55.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49.xml" ContentType="application/vnd.openxmlformats-officedocument.presentationml.slideLayout+xml"/>
  <Override PartName="/ppt/slideLayouts/slideLayout23.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47.xml" ContentType="application/vnd.openxmlformats-officedocument.presentationml.slideLayout+xml"/>
  <Override PartName="/ppt/slideLayouts/slideLayout21.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19.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4.xml" ContentType="application/vnd.openxmlformats-officedocument.presentationml.slideLayout+xml"/>
  <Override PartName="/ppt/slideLayouts/slideLayout17.xml" ContentType="application/vnd.openxmlformats-officedocument.presentationml.slideLayout+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13.xml" ContentType="application/vnd.openxmlformats-officedocument.presentationml.slideLayout+xml"/>
  <Override PartName="/ppt/slideLayouts/slideLayout38.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39.xml" ContentType="application/vnd.openxmlformats-officedocument.presentationml.slideLayout+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50.xml" ContentType="application/vnd.openxmlformats-officedocument.presentationml.slideLayout+xml"/>
  <Override PartName="/ppt/slideLayouts/slideLayout75.xml" ContentType="application/vnd.openxmlformats-officedocument.presentationml.slideLayout+xml"/>
  <Override PartName="/ppt/slideLayouts/slideLayout51.xml" ContentType="application/vnd.openxmlformats-officedocument.presentationml.slideLayout+xml"/>
  <Override PartName="/ppt/slideLayouts/slideLayout76.xml" ContentType="application/vnd.openxmlformats-officedocument.presentationml.slideLayout+xml"/>
  <Override PartName="/ppt/slideLayouts/slideLayout52.xml" ContentType="application/vnd.openxmlformats-officedocument.presentationml.slideLayout+xml"/>
  <Override PartName="/ppt/slideLayouts/slideLayout77.xml" ContentType="application/vnd.openxmlformats-officedocument.presentationml.slideLayout+xml"/>
  <Override PartName="/ppt/slideLayouts/slideLayout53.xml" ContentType="application/vnd.openxmlformats-officedocument.presentationml.slideLayout+xml"/>
  <Override PartName="/ppt/slideLayouts/slideLayout78.xml" ContentType="application/vnd.openxmlformats-officedocument.presentationml.slideLayout+xml"/>
  <Override PartName="/ppt/slideLayouts/slideLayout5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uk-UA" sz="3200" spc="-1" strike="noStrike">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3200" spc="-1" strike="noStrike">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uk-UA" sz="3200" spc="-1" strike="noStrike">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uk-UA" sz="3200" spc="-1" strike="noStrike">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uk-UA" sz="3200" spc="-1" strike="noStrike">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uk-UA" sz="3200" spc="-1" strike="noStrike">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uk-UA" sz="3200" spc="-1" strike="noStrike">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endParaRPr b="0" lang="uk-UA"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3200" spc="-1" strike="noStrike">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3200" spc="-1" strike="noStrike">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3200" spc="-1" strike="noStrike">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normAutofit/>
          </a:bodyPr>
          <a:p>
            <a:endParaRPr b="0" lang="uk-UA" sz="3200" spc="-1" strike="noStrike">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3200" spc="-1" strike="noStrike">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normAutofit/>
          </a:bodyPr>
          <a:p>
            <a:endParaRPr b="0" lang="uk-UA" sz="3200" spc="-1" strike="noStrike">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normAutofit/>
          </a:bodyPr>
          <a:p>
            <a:endParaRPr b="0" lang="uk-UA" sz="3200" spc="-1" strike="noStrike">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normAutofit/>
          </a:bodyPr>
          <a:p>
            <a:endParaRPr b="0" lang="uk-UA" sz="3200" spc="-1" strike="noStrike">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rIns="0" tIns="0" bIns="0">
            <a:normAutofit/>
          </a:bodyPr>
          <a:p>
            <a:endParaRPr b="0" lang="uk-UA" sz="3200" spc="-1" strike="noStrike">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normAutofit/>
          </a:bodyPr>
          <a:p>
            <a:endParaRPr b="0" lang="uk-UA" sz="3200" spc="-1" strike="noStrike">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rIns="0" tIns="0" bIns="0">
            <a:normAutofit/>
          </a:bodyPr>
          <a:p>
            <a:endParaRPr b="0" lang="uk-UA"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3200" spc="-1" strike="noStrike">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uk-UA"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3200" spc="-1" strike="noStrike">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3200" spc="-1" strike="noStrike">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rIns="0" tIns="0" bIns="0">
            <a:normAutofit/>
          </a:bodyPr>
          <a:p>
            <a:endParaRPr b="0" lang="uk-UA" sz="3200" spc="-1" strike="noStrike">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3200" spc="-1" strike="noStrike">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rIns="0" tIns="0" bIns="0">
            <a:normAutofit/>
          </a:bodyPr>
          <a:p>
            <a:endParaRPr b="0" lang="uk-UA" sz="3200" spc="-1" strike="noStrike">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rIns="0" tIns="0" bIns="0">
            <a:normAutofit/>
          </a:bodyPr>
          <a:p>
            <a:endParaRPr b="0" lang="uk-UA" sz="3200" spc="-1" strike="noStrike">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rIns="0" tIns="0" bIns="0">
            <a:normAutofit/>
          </a:bodyPr>
          <a:p>
            <a:endParaRPr b="0" lang="uk-UA" sz="3200" spc="-1" strike="noStrike">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rIns="0" tIns="0" bIns="0">
            <a:normAutofit/>
          </a:bodyPr>
          <a:p>
            <a:endParaRPr b="0" lang="uk-UA" sz="3200" spc="-1" strike="noStrike">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rIns="0" tIns="0" bIns="0">
            <a:normAutofit/>
          </a:bodyPr>
          <a:p>
            <a:endParaRPr b="0" lang="uk-UA" sz="3200" spc="-1" strike="noStrike">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rIns="0" tIns="0" bIns="0">
            <a:normAutofit/>
          </a:bodyPr>
          <a:p>
            <a:endParaRPr b="0" lang="uk-UA"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3200" spc="-1" strike="noStrike">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3200" spc="-1" strike="noStrike">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3200" spc="-1" strike="noStrike">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3200" spc="-1" strike="noStrike">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rIns="0" tIns="0" bIns="0">
            <a:normAutofit/>
          </a:bodyPr>
          <a:p>
            <a:endParaRPr b="0" lang="uk-UA" sz="3200" spc="-1" strike="noStrike">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143"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3200" spc="-1" strike="noStrike">
              <a:latin typeface="Arial"/>
            </a:endParaRPr>
          </a:p>
        </p:txBody>
      </p:sp>
      <p:sp>
        <p:nvSpPr>
          <p:cNvPr id="144" name="PlaceHolder 5"/>
          <p:cNvSpPr>
            <a:spLocks noGrp="1"/>
          </p:cNvSpPr>
          <p:nvPr>
            <p:ph type="body"/>
          </p:nvPr>
        </p:nvSpPr>
        <p:spPr>
          <a:xfrm>
            <a:off x="623196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rIns="0" tIns="0" bIns="0">
            <a:normAutofit/>
          </a:bodyPr>
          <a:p>
            <a:endParaRPr b="0" lang="uk-UA" sz="3200" spc="-1" strike="noStrike">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rIns="0" tIns="0" bIns="0">
            <a:normAutofit/>
          </a:bodyPr>
          <a:p>
            <a:endParaRPr b="0" lang="uk-UA" sz="3200" spc="-1" strike="noStrike">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rIns="0" tIns="0" bIns="0">
            <a:normAutofit/>
          </a:bodyPr>
          <a:p>
            <a:endParaRPr b="0" lang="uk-UA" sz="3200" spc="-1" strike="noStrike">
              <a:latin typeface="Arial"/>
            </a:endParaRPr>
          </a:p>
        </p:txBody>
      </p:sp>
      <p:sp>
        <p:nvSpPr>
          <p:cNvPr id="149" name="PlaceHolder 5"/>
          <p:cNvSpPr>
            <a:spLocks noGrp="1"/>
          </p:cNvSpPr>
          <p:nvPr>
            <p:ph type="body"/>
          </p:nvPr>
        </p:nvSpPr>
        <p:spPr>
          <a:xfrm>
            <a:off x="609480" y="3682080"/>
            <a:ext cx="3533040" cy="1896840"/>
          </a:xfrm>
          <a:prstGeom prst="rect">
            <a:avLst/>
          </a:prstGeom>
        </p:spPr>
        <p:txBody>
          <a:bodyPr lIns="0" rIns="0" tIns="0" bIns="0">
            <a:normAutofit/>
          </a:bodyPr>
          <a:p>
            <a:endParaRPr b="0" lang="uk-UA" sz="3200" spc="-1" strike="noStrike">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rIns="0" tIns="0" bIns="0">
            <a:normAutofit/>
          </a:bodyPr>
          <a:p>
            <a:endParaRPr b="0" lang="uk-UA" sz="3200" spc="-1" strike="noStrike">
              <a:latin typeface="Arial"/>
            </a:endParaRPr>
          </a:p>
        </p:txBody>
      </p:sp>
      <p:sp>
        <p:nvSpPr>
          <p:cNvPr id="151" name="PlaceHolder 7"/>
          <p:cNvSpPr>
            <a:spLocks noGrp="1"/>
          </p:cNvSpPr>
          <p:nvPr>
            <p:ph type="body"/>
          </p:nvPr>
        </p:nvSpPr>
        <p:spPr>
          <a:xfrm>
            <a:off x="8029800" y="3682080"/>
            <a:ext cx="35330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56"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58" name="PlaceHolder 2"/>
          <p:cNvSpPr>
            <a:spLocks noGrp="1"/>
          </p:cNvSpPr>
          <p:nvPr>
            <p:ph type="body"/>
          </p:nvPr>
        </p:nvSpPr>
        <p:spPr>
          <a:xfrm>
            <a:off x="609480" y="1604520"/>
            <a:ext cx="10972440" cy="3977280"/>
          </a:xfrm>
          <a:prstGeom prst="rect">
            <a:avLst/>
          </a:prstGeom>
        </p:spPr>
        <p:txBody>
          <a:bodyPr lIns="0" rIns="0" tIns="0" bIns="0">
            <a:normAutofit/>
          </a:bodyPr>
          <a:p>
            <a:endParaRPr b="0" lang="uk-UA"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60"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3200" spc="-1" strike="noStrike">
              <a:latin typeface="Arial"/>
            </a:endParaRPr>
          </a:p>
        </p:txBody>
      </p:sp>
      <p:sp>
        <p:nvSpPr>
          <p:cNvPr id="161"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65"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166"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3200" spc="-1" strike="noStrike">
              <a:latin typeface="Arial"/>
            </a:endParaRPr>
          </a:p>
        </p:txBody>
      </p:sp>
      <p:sp>
        <p:nvSpPr>
          <p:cNvPr id="167"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69"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3200" spc="-1" strike="noStrike">
              <a:latin typeface="Arial"/>
            </a:endParaRPr>
          </a:p>
        </p:txBody>
      </p:sp>
      <p:sp>
        <p:nvSpPr>
          <p:cNvPr id="170"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171" name="PlaceHolder 4"/>
          <p:cNvSpPr>
            <a:spLocks noGrp="1"/>
          </p:cNvSpPr>
          <p:nvPr>
            <p:ph type="body"/>
          </p:nvPr>
        </p:nvSpPr>
        <p:spPr>
          <a:xfrm>
            <a:off x="623196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73"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174"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175" name="PlaceHolder 4"/>
          <p:cNvSpPr>
            <a:spLocks noGrp="1"/>
          </p:cNvSpPr>
          <p:nvPr>
            <p:ph type="body"/>
          </p:nvPr>
        </p:nvSpPr>
        <p:spPr>
          <a:xfrm>
            <a:off x="609480" y="3682080"/>
            <a:ext cx="109724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77" name="PlaceHolder 2"/>
          <p:cNvSpPr>
            <a:spLocks noGrp="1"/>
          </p:cNvSpPr>
          <p:nvPr>
            <p:ph type="body"/>
          </p:nvPr>
        </p:nvSpPr>
        <p:spPr>
          <a:xfrm>
            <a:off x="609480" y="1604520"/>
            <a:ext cx="10972440" cy="1896840"/>
          </a:xfrm>
          <a:prstGeom prst="rect">
            <a:avLst/>
          </a:prstGeom>
        </p:spPr>
        <p:txBody>
          <a:bodyPr lIns="0" rIns="0" tIns="0" bIns="0">
            <a:normAutofit/>
          </a:bodyPr>
          <a:p>
            <a:endParaRPr b="0" lang="uk-UA" sz="3200" spc="-1" strike="noStrike">
              <a:latin typeface="Arial"/>
            </a:endParaRPr>
          </a:p>
        </p:txBody>
      </p:sp>
      <p:sp>
        <p:nvSpPr>
          <p:cNvPr id="178" name="PlaceHolder 3"/>
          <p:cNvSpPr>
            <a:spLocks noGrp="1"/>
          </p:cNvSpPr>
          <p:nvPr>
            <p:ph type="body"/>
          </p:nvPr>
        </p:nvSpPr>
        <p:spPr>
          <a:xfrm>
            <a:off x="609480" y="3682080"/>
            <a:ext cx="109724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80"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181"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182"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3200" spc="-1" strike="noStrike">
              <a:latin typeface="Arial"/>
            </a:endParaRPr>
          </a:p>
        </p:txBody>
      </p:sp>
      <p:sp>
        <p:nvSpPr>
          <p:cNvPr id="183" name="PlaceHolder 5"/>
          <p:cNvSpPr>
            <a:spLocks noGrp="1"/>
          </p:cNvSpPr>
          <p:nvPr>
            <p:ph type="body"/>
          </p:nvPr>
        </p:nvSpPr>
        <p:spPr>
          <a:xfrm>
            <a:off x="623196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85" name="PlaceHolder 2"/>
          <p:cNvSpPr>
            <a:spLocks noGrp="1"/>
          </p:cNvSpPr>
          <p:nvPr>
            <p:ph type="body"/>
          </p:nvPr>
        </p:nvSpPr>
        <p:spPr>
          <a:xfrm>
            <a:off x="609480" y="1604520"/>
            <a:ext cx="3533040" cy="1896840"/>
          </a:xfrm>
          <a:prstGeom prst="rect">
            <a:avLst/>
          </a:prstGeom>
        </p:spPr>
        <p:txBody>
          <a:bodyPr lIns="0" rIns="0" tIns="0" bIns="0">
            <a:normAutofit/>
          </a:bodyPr>
          <a:p>
            <a:endParaRPr b="0" lang="uk-UA" sz="3200" spc="-1" strike="noStrike">
              <a:latin typeface="Arial"/>
            </a:endParaRPr>
          </a:p>
        </p:txBody>
      </p:sp>
      <p:sp>
        <p:nvSpPr>
          <p:cNvPr id="186" name="PlaceHolder 3"/>
          <p:cNvSpPr>
            <a:spLocks noGrp="1"/>
          </p:cNvSpPr>
          <p:nvPr>
            <p:ph type="body"/>
          </p:nvPr>
        </p:nvSpPr>
        <p:spPr>
          <a:xfrm>
            <a:off x="4319640" y="1604520"/>
            <a:ext cx="3533040" cy="1896840"/>
          </a:xfrm>
          <a:prstGeom prst="rect">
            <a:avLst/>
          </a:prstGeom>
        </p:spPr>
        <p:txBody>
          <a:bodyPr lIns="0" rIns="0" tIns="0" bIns="0">
            <a:normAutofit/>
          </a:bodyPr>
          <a:p>
            <a:endParaRPr b="0" lang="uk-UA" sz="3200" spc="-1" strike="noStrike">
              <a:latin typeface="Arial"/>
            </a:endParaRPr>
          </a:p>
        </p:txBody>
      </p:sp>
      <p:sp>
        <p:nvSpPr>
          <p:cNvPr id="187" name="PlaceHolder 4"/>
          <p:cNvSpPr>
            <a:spLocks noGrp="1"/>
          </p:cNvSpPr>
          <p:nvPr>
            <p:ph type="body"/>
          </p:nvPr>
        </p:nvSpPr>
        <p:spPr>
          <a:xfrm>
            <a:off x="8029800" y="1604520"/>
            <a:ext cx="3533040" cy="1896840"/>
          </a:xfrm>
          <a:prstGeom prst="rect">
            <a:avLst/>
          </a:prstGeom>
        </p:spPr>
        <p:txBody>
          <a:bodyPr lIns="0" rIns="0" tIns="0" bIns="0">
            <a:normAutofit/>
          </a:bodyPr>
          <a:p>
            <a:endParaRPr b="0" lang="uk-UA" sz="3200" spc="-1" strike="noStrike">
              <a:latin typeface="Arial"/>
            </a:endParaRPr>
          </a:p>
        </p:txBody>
      </p:sp>
      <p:sp>
        <p:nvSpPr>
          <p:cNvPr id="188" name="PlaceHolder 5"/>
          <p:cNvSpPr>
            <a:spLocks noGrp="1"/>
          </p:cNvSpPr>
          <p:nvPr>
            <p:ph type="body"/>
          </p:nvPr>
        </p:nvSpPr>
        <p:spPr>
          <a:xfrm>
            <a:off x="609480" y="3682080"/>
            <a:ext cx="3533040" cy="1896840"/>
          </a:xfrm>
          <a:prstGeom prst="rect">
            <a:avLst/>
          </a:prstGeom>
        </p:spPr>
        <p:txBody>
          <a:bodyPr lIns="0" rIns="0" tIns="0" bIns="0">
            <a:normAutofit/>
          </a:bodyPr>
          <a:p>
            <a:endParaRPr b="0" lang="uk-UA" sz="3200" spc="-1" strike="noStrike">
              <a:latin typeface="Arial"/>
            </a:endParaRPr>
          </a:p>
        </p:txBody>
      </p:sp>
      <p:sp>
        <p:nvSpPr>
          <p:cNvPr id="189" name="PlaceHolder 6"/>
          <p:cNvSpPr>
            <a:spLocks noGrp="1"/>
          </p:cNvSpPr>
          <p:nvPr>
            <p:ph type="body"/>
          </p:nvPr>
        </p:nvSpPr>
        <p:spPr>
          <a:xfrm>
            <a:off x="4319640" y="3682080"/>
            <a:ext cx="3533040" cy="1896840"/>
          </a:xfrm>
          <a:prstGeom prst="rect">
            <a:avLst/>
          </a:prstGeom>
        </p:spPr>
        <p:txBody>
          <a:bodyPr lIns="0" rIns="0" tIns="0" bIns="0">
            <a:normAutofit/>
          </a:bodyPr>
          <a:p>
            <a:endParaRPr b="0" lang="uk-UA" sz="3200" spc="-1" strike="noStrike">
              <a:latin typeface="Arial"/>
            </a:endParaRPr>
          </a:p>
        </p:txBody>
      </p:sp>
      <p:sp>
        <p:nvSpPr>
          <p:cNvPr id="190" name="PlaceHolder 7"/>
          <p:cNvSpPr>
            <a:spLocks noGrp="1"/>
          </p:cNvSpPr>
          <p:nvPr>
            <p:ph type="body"/>
          </p:nvPr>
        </p:nvSpPr>
        <p:spPr>
          <a:xfrm>
            <a:off x="8029800" y="3682080"/>
            <a:ext cx="35330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95"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97" name="PlaceHolder 2"/>
          <p:cNvSpPr>
            <a:spLocks noGrp="1"/>
          </p:cNvSpPr>
          <p:nvPr>
            <p:ph type="body"/>
          </p:nvPr>
        </p:nvSpPr>
        <p:spPr>
          <a:xfrm>
            <a:off x="609480" y="1604520"/>
            <a:ext cx="10972440" cy="3977280"/>
          </a:xfrm>
          <a:prstGeom prst="rect">
            <a:avLst/>
          </a:prstGeom>
        </p:spPr>
        <p:txBody>
          <a:bodyPr lIns="0" rIns="0" tIns="0" bIns="0">
            <a:normAutofit/>
          </a:bodyPr>
          <a:p>
            <a:endParaRPr b="0" lang="uk-UA"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99"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3200" spc="-1" strike="noStrike">
              <a:latin typeface="Arial"/>
            </a:endParaRPr>
          </a:p>
        </p:txBody>
      </p:sp>
      <p:sp>
        <p:nvSpPr>
          <p:cNvPr id="200"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04"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205"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3200" spc="-1" strike="noStrike">
              <a:latin typeface="Arial"/>
            </a:endParaRPr>
          </a:p>
        </p:txBody>
      </p:sp>
      <p:sp>
        <p:nvSpPr>
          <p:cNvPr id="206"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08"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3200" spc="-1" strike="noStrike">
              <a:latin typeface="Arial"/>
            </a:endParaRPr>
          </a:p>
        </p:txBody>
      </p:sp>
      <p:sp>
        <p:nvSpPr>
          <p:cNvPr id="209"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210" name="PlaceHolder 4"/>
          <p:cNvSpPr>
            <a:spLocks noGrp="1"/>
          </p:cNvSpPr>
          <p:nvPr>
            <p:ph type="body"/>
          </p:nvPr>
        </p:nvSpPr>
        <p:spPr>
          <a:xfrm>
            <a:off x="623196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12"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213"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214" name="PlaceHolder 4"/>
          <p:cNvSpPr>
            <a:spLocks noGrp="1"/>
          </p:cNvSpPr>
          <p:nvPr>
            <p:ph type="body"/>
          </p:nvPr>
        </p:nvSpPr>
        <p:spPr>
          <a:xfrm>
            <a:off x="609480" y="3682080"/>
            <a:ext cx="109724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3200" spc="-1" strike="noStrike">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16" name="PlaceHolder 2"/>
          <p:cNvSpPr>
            <a:spLocks noGrp="1"/>
          </p:cNvSpPr>
          <p:nvPr>
            <p:ph type="body"/>
          </p:nvPr>
        </p:nvSpPr>
        <p:spPr>
          <a:xfrm>
            <a:off x="609480" y="1604520"/>
            <a:ext cx="10972440" cy="1896840"/>
          </a:xfrm>
          <a:prstGeom prst="rect">
            <a:avLst/>
          </a:prstGeom>
        </p:spPr>
        <p:txBody>
          <a:bodyPr lIns="0" rIns="0" tIns="0" bIns="0">
            <a:normAutofit/>
          </a:bodyPr>
          <a:p>
            <a:endParaRPr b="0" lang="uk-UA" sz="3200" spc="-1" strike="noStrike">
              <a:latin typeface="Arial"/>
            </a:endParaRPr>
          </a:p>
        </p:txBody>
      </p:sp>
      <p:sp>
        <p:nvSpPr>
          <p:cNvPr id="217" name="PlaceHolder 3"/>
          <p:cNvSpPr>
            <a:spLocks noGrp="1"/>
          </p:cNvSpPr>
          <p:nvPr>
            <p:ph type="body"/>
          </p:nvPr>
        </p:nvSpPr>
        <p:spPr>
          <a:xfrm>
            <a:off x="609480" y="3682080"/>
            <a:ext cx="109724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19"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220"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221"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3200" spc="-1" strike="noStrike">
              <a:latin typeface="Arial"/>
            </a:endParaRPr>
          </a:p>
        </p:txBody>
      </p:sp>
      <p:sp>
        <p:nvSpPr>
          <p:cNvPr id="222" name="PlaceHolder 5"/>
          <p:cNvSpPr>
            <a:spLocks noGrp="1"/>
          </p:cNvSpPr>
          <p:nvPr>
            <p:ph type="body"/>
          </p:nvPr>
        </p:nvSpPr>
        <p:spPr>
          <a:xfrm>
            <a:off x="623196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24" name="PlaceHolder 2"/>
          <p:cNvSpPr>
            <a:spLocks noGrp="1"/>
          </p:cNvSpPr>
          <p:nvPr>
            <p:ph type="body"/>
          </p:nvPr>
        </p:nvSpPr>
        <p:spPr>
          <a:xfrm>
            <a:off x="609480" y="1604520"/>
            <a:ext cx="3533040" cy="1896840"/>
          </a:xfrm>
          <a:prstGeom prst="rect">
            <a:avLst/>
          </a:prstGeom>
        </p:spPr>
        <p:txBody>
          <a:bodyPr lIns="0" rIns="0" tIns="0" bIns="0">
            <a:normAutofit/>
          </a:bodyPr>
          <a:p>
            <a:endParaRPr b="0" lang="uk-UA" sz="3200" spc="-1" strike="noStrike">
              <a:latin typeface="Arial"/>
            </a:endParaRPr>
          </a:p>
        </p:txBody>
      </p:sp>
      <p:sp>
        <p:nvSpPr>
          <p:cNvPr id="225" name="PlaceHolder 3"/>
          <p:cNvSpPr>
            <a:spLocks noGrp="1"/>
          </p:cNvSpPr>
          <p:nvPr>
            <p:ph type="body"/>
          </p:nvPr>
        </p:nvSpPr>
        <p:spPr>
          <a:xfrm>
            <a:off x="4319640" y="1604520"/>
            <a:ext cx="3533040" cy="1896840"/>
          </a:xfrm>
          <a:prstGeom prst="rect">
            <a:avLst/>
          </a:prstGeom>
        </p:spPr>
        <p:txBody>
          <a:bodyPr lIns="0" rIns="0" tIns="0" bIns="0">
            <a:normAutofit/>
          </a:bodyPr>
          <a:p>
            <a:endParaRPr b="0" lang="uk-UA" sz="3200" spc="-1" strike="noStrike">
              <a:latin typeface="Arial"/>
            </a:endParaRPr>
          </a:p>
        </p:txBody>
      </p:sp>
      <p:sp>
        <p:nvSpPr>
          <p:cNvPr id="226" name="PlaceHolder 4"/>
          <p:cNvSpPr>
            <a:spLocks noGrp="1"/>
          </p:cNvSpPr>
          <p:nvPr>
            <p:ph type="body"/>
          </p:nvPr>
        </p:nvSpPr>
        <p:spPr>
          <a:xfrm>
            <a:off x="8029800" y="1604520"/>
            <a:ext cx="3533040" cy="1896840"/>
          </a:xfrm>
          <a:prstGeom prst="rect">
            <a:avLst/>
          </a:prstGeom>
        </p:spPr>
        <p:txBody>
          <a:bodyPr lIns="0" rIns="0" tIns="0" bIns="0">
            <a:normAutofit/>
          </a:bodyPr>
          <a:p>
            <a:endParaRPr b="0" lang="uk-UA" sz="3200" spc="-1" strike="noStrike">
              <a:latin typeface="Arial"/>
            </a:endParaRPr>
          </a:p>
        </p:txBody>
      </p:sp>
      <p:sp>
        <p:nvSpPr>
          <p:cNvPr id="227" name="PlaceHolder 5"/>
          <p:cNvSpPr>
            <a:spLocks noGrp="1"/>
          </p:cNvSpPr>
          <p:nvPr>
            <p:ph type="body"/>
          </p:nvPr>
        </p:nvSpPr>
        <p:spPr>
          <a:xfrm>
            <a:off x="609480" y="3682080"/>
            <a:ext cx="3533040" cy="1896840"/>
          </a:xfrm>
          <a:prstGeom prst="rect">
            <a:avLst/>
          </a:prstGeom>
        </p:spPr>
        <p:txBody>
          <a:bodyPr lIns="0" rIns="0" tIns="0" bIns="0">
            <a:normAutofit/>
          </a:bodyPr>
          <a:p>
            <a:endParaRPr b="0" lang="uk-UA" sz="3200" spc="-1" strike="noStrike">
              <a:latin typeface="Arial"/>
            </a:endParaRPr>
          </a:p>
        </p:txBody>
      </p:sp>
      <p:sp>
        <p:nvSpPr>
          <p:cNvPr id="228" name="PlaceHolder 6"/>
          <p:cNvSpPr>
            <a:spLocks noGrp="1"/>
          </p:cNvSpPr>
          <p:nvPr>
            <p:ph type="body"/>
          </p:nvPr>
        </p:nvSpPr>
        <p:spPr>
          <a:xfrm>
            <a:off x="4319640" y="3682080"/>
            <a:ext cx="3533040" cy="1896840"/>
          </a:xfrm>
          <a:prstGeom prst="rect">
            <a:avLst/>
          </a:prstGeom>
        </p:spPr>
        <p:txBody>
          <a:bodyPr lIns="0" rIns="0" tIns="0" bIns="0">
            <a:normAutofit/>
          </a:bodyPr>
          <a:p>
            <a:endParaRPr b="0" lang="uk-UA" sz="3200" spc="-1" strike="noStrike">
              <a:latin typeface="Arial"/>
            </a:endParaRPr>
          </a:p>
        </p:txBody>
      </p:sp>
      <p:sp>
        <p:nvSpPr>
          <p:cNvPr id="229" name="PlaceHolder 7"/>
          <p:cNvSpPr>
            <a:spLocks noGrp="1"/>
          </p:cNvSpPr>
          <p:nvPr>
            <p:ph type="body"/>
          </p:nvPr>
        </p:nvSpPr>
        <p:spPr>
          <a:xfrm>
            <a:off x="8029800" y="3682080"/>
            <a:ext cx="35330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34"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36" name="PlaceHolder 2"/>
          <p:cNvSpPr>
            <a:spLocks noGrp="1"/>
          </p:cNvSpPr>
          <p:nvPr>
            <p:ph type="body"/>
          </p:nvPr>
        </p:nvSpPr>
        <p:spPr>
          <a:xfrm>
            <a:off x="609480" y="1604520"/>
            <a:ext cx="10972440" cy="3977280"/>
          </a:xfrm>
          <a:prstGeom prst="rect">
            <a:avLst/>
          </a:prstGeom>
        </p:spPr>
        <p:txBody>
          <a:bodyPr lIns="0" rIns="0" tIns="0" bIns="0">
            <a:normAutofit/>
          </a:bodyPr>
          <a:p>
            <a:endParaRPr b="0" lang="uk-UA"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38"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3200" spc="-1" strike="noStrike">
              <a:latin typeface="Arial"/>
            </a:endParaRPr>
          </a:p>
        </p:txBody>
      </p:sp>
      <p:sp>
        <p:nvSpPr>
          <p:cNvPr id="239"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1"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43"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244"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3200" spc="-1" strike="noStrike">
              <a:latin typeface="Arial"/>
            </a:endParaRPr>
          </a:p>
        </p:txBody>
      </p:sp>
      <p:sp>
        <p:nvSpPr>
          <p:cNvPr id="245"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47"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3200" spc="-1" strike="noStrike">
              <a:latin typeface="Arial"/>
            </a:endParaRPr>
          </a:p>
        </p:txBody>
      </p:sp>
      <p:sp>
        <p:nvSpPr>
          <p:cNvPr id="248"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249" name="PlaceHolder 4"/>
          <p:cNvSpPr>
            <a:spLocks noGrp="1"/>
          </p:cNvSpPr>
          <p:nvPr>
            <p:ph type="body"/>
          </p:nvPr>
        </p:nvSpPr>
        <p:spPr>
          <a:xfrm>
            <a:off x="623196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51"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252"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253" name="PlaceHolder 4"/>
          <p:cNvSpPr>
            <a:spLocks noGrp="1"/>
          </p:cNvSpPr>
          <p:nvPr>
            <p:ph type="body"/>
          </p:nvPr>
        </p:nvSpPr>
        <p:spPr>
          <a:xfrm>
            <a:off x="609480" y="3682080"/>
            <a:ext cx="109724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55" name="PlaceHolder 2"/>
          <p:cNvSpPr>
            <a:spLocks noGrp="1"/>
          </p:cNvSpPr>
          <p:nvPr>
            <p:ph type="body"/>
          </p:nvPr>
        </p:nvSpPr>
        <p:spPr>
          <a:xfrm>
            <a:off x="609480" y="1604520"/>
            <a:ext cx="10972440" cy="1896840"/>
          </a:xfrm>
          <a:prstGeom prst="rect">
            <a:avLst/>
          </a:prstGeom>
        </p:spPr>
        <p:txBody>
          <a:bodyPr lIns="0" rIns="0" tIns="0" bIns="0">
            <a:normAutofit/>
          </a:bodyPr>
          <a:p>
            <a:endParaRPr b="0" lang="uk-UA" sz="3200" spc="-1" strike="noStrike">
              <a:latin typeface="Arial"/>
            </a:endParaRPr>
          </a:p>
        </p:txBody>
      </p:sp>
      <p:sp>
        <p:nvSpPr>
          <p:cNvPr id="256" name="PlaceHolder 3"/>
          <p:cNvSpPr>
            <a:spLocks noGrp="1"/>
          </p:cNvSpPr>
          <p:nvPr>
            <p:ph type="body"/>
          </p:nvPr>
        </p:nvSpPr>
        <p:spPr>
          <a:xfrm>
            <a:off x="609480" y="3682080"/>
            <a:ext cx="109724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58"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259"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260"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3200" spc="-1" strike="noStrike">
              <a:latin typeface="Arial"/>
            </a:endParaRPr>
          </a:p>
        </p:txBody>
      </p:sp>
      <p:sp>
        <p:nvSpPr>
          <p:cNvPr id="261" name="PlaceHolder 5"/>
          <p:cNvSpPr>
            <a:spLocks noGrp="1"/>
          </p:cNvSpPr>
          <p:nvPr>
            <p:ph type="body"/>
          </p:nvPr>
        </p:nvSpPr>
        <p:spPr>
          <a:xfrm>
            <a:off x="623196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63" name="PlaceHolder 2"/>
          <p:cNvSpPr>
            <a:spLocks noGrp="1"/>
          </p:cNvSpPr>
          <p:nvPr>
            <p:ph type="body"/>
          </p:nvPr>
        </p:nvSpPr>
        <p:spPr>
          <a:xfrm>
            <a:off x="609480" y="1604520"/>
            <a:ext cx="3533040" cy="1896840"/>
          </a:xfrm>
          <a:prstGeom prst="rect">
            <a:avLst/>
          </a:prstGeom>
        </p:spPr>
        <p:txBody>
          <a:bodyPr lIns="0" rIns="0" tIns="0" bIns="0">
            <a:normAutofit/>
          </a:bodyPr>
          <a:p>
            <a:endParaRPr b="0" lang="uk-UA" sz="3200" spc="-1" strike="noStrike">
              <a:latin typeface="Arial"/>
            </a:endParaRPr>
          </a:p>
        </p:txBody>
      </p:sp>
      <p:sp>
        <p:nvSpPr>
          <p:cNvPr id="264" name="PlaceHolder 3"/>
          <p:cNvSpPr>
            <a:spLocks noGrp="1"/>
          </p:cNvSpPr>
          <p:nvPr>
            <p:ph type="body"/>
          </p:nvPr>
        </p:nvSpPr>
        <p:spPr>
          <a:xfrm>
            <a:off x="4319640" y="1604520"/>
            <a:ext cx="3533040" cy="1896840"/>
          </a:xfrm>
          <a:prstGeom prst="rect">
            <a:avLst/>
          </a:prstGeom>
        </p:spPr>
        <p:txBody>
          <a:bodyPr lIns="0" rIns="0" tIns="0" bIns="0">
            <a:normAutofit/>
          </a:bodyPr>
          <a:p>
            <a:endParaRPr b="0" lang="uk-UA" sz="3200" spc="-1" strike="noStrike">
              <a:latin typeface="Arial"/>
            </a:endParaRPr>
          </a:p>
        </p:txBody>
      </p:sp>
      <p:sp>
        <p:nvSpPr>
          <p:cNvPr id="265" name="PlaceHolder 4"/>
          <p:cNvSpPr>
            <a:spLocks noGrp="1"/>
          </p:cNvSpPr>
          <p:nvPr>
            <p:ph type="body"/>
          </p:nvPr>
        </p:nvSpPr>
        <p:spPr>
          <a:xfrm>
            <a:off x="8029800" y="1604520"/>
            <a:ext cx="3533040" cy="1896840"/>
          </a:xfrm>
          <a:prstGeom prst="rect">
            <a:avLst/>
          </a:prstGeom>
        </p:spPr>
        <p:txBody>
          <a:bodyPr lIns="0" rIns="0" tIns="0" bIns="0">
            <a:normAutofit/>
          </a:bodyPr>
          <a:p>
            <a:endParaRPr b="0" lang="uk-UA" sz="3200" spc="-1" strike="noStrike">
              <a:latin typeface="Arial"/>
            </a:endParaRPr>
          </a:p>
        </p:txBody>
      </p:sp>
      <p:sp>
        <p:nvSpPr>
          <p:cNvPr id="266" name="PlaceHolder 5"/>
          <p:cNvSpPr>
            <a:spLocks noGrp="1"/>
          </p:cNvSpPr>
          <p:nvPr>
            <p:ph type="body"/>
          </p:nvPr>
        </p:nvSpPr>
        <p:spPr>
          <a:xfrm>
            <a:off x="609480" y="3682080"/>
            <a:ext cx="3533040" cy="1896840"/>
          </a:xfrm>
          <a:prstGeom prst="rect">
            <a:avLst/>
          </a:prstGeom>
        </p:spPr>
        <p:txBody>
          <a:bodyPr lIns="0" rIns="0" tIns="0" bIns="0">
            <a:normAutofit/>
          </a:bodyPr>
          <a:p>
            <a:endParaRPr b="0" lang="uk-UA" sz="3200" spc="-1" strike="noStrike">
              <a:latin typeface="Arial"/>
            </a:endParaRPr>
          </a:p>
        </p:txBody>
      </p:sp>
      <p:sp>
        <p:nvSpPr>
          <p:cNvPr id="267" name="PlaceHolder 6"/>
          <p:cNvSpPr>
            <a:spLocks noGrp="1"/>
          </p:cNvSpPr>
          <p:nvPr>
            <p:ph type="body"/>
          </p:nvPr>
        </p:nvSpPr>
        <p:spPr>
          <a:xfrm>
            <a:off x="4319640" y="3682080"/>
            <a:ext cx="3533040" cy="1896840"/>
          </a:xfrm>
          <a:prstGeom prst="rect">
            <a:avLst/>
          </a:prstGeom>
        </p:spPr>
        <p:txBody>
          <a:bodyPr lIns="0" rIns="0" tIns="0" bIns="0">
            <a:normAutofit/>
          </a:bodyPr>
          <a:p>
            <a:endParaRPr b="0" lang="uk-UA" sz="3200" spc="-1" strike="noStrike">
              <a:latin typeface="Arial"/>
            </a:endParaRPr>
          </a:p>
        </p:txBody>
      </p:sp>
      <p:sp>
        <p:nvSpPr>
          <p:cNvPr id="268" name="PlaceHolder 7"/>
          <p:cNvSpPr>
            <a:spLocks noGrp="1"/>
          </p:cNvSpPr>
          <p:nvPr>
            <p:ph type="body"/>
          </p:nvPr>
        </p:nvSpPr>
        <p:spPr>
          <a:xfrm>
            <a:off x="8029800" y="3682080"/>
            <a:ext cx="35330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72"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74" name="PlaceHolder 2"/>
          <p:cNvSpPr>
            <a:spLocks noGrp="1"/>
          </p:cNvSpPr>
          <p:nvPr>
            <p:ph type="body"/>
          </p:nvPr>
        </p:nvSpPr>
        <p:spPr>
          <a:xfrm>
            <a:off x="609480" y="1604520"/>
            <a:ext cx="10972440" cy="3977280"/>
          </a:xfrm>
          <a:prstGeom prst="rect">
            <a:avLst/>
          </a:prstGeom>
        </p:spPr>
        <p:txBody>
          <a:bodyPr lIns="0" rIns="0" tIns="0" bIns="0">
            <a:normAutofit/>
          </a:bodyPr>
          <a:p>
            <a:endParaRPr b="0" lang="uk-UA"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76"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3200" spc="-1" strike="noStrike">
              <a:latin typeface="Arial"/>
            </a:endParaRPr>
          </a:p>
        </p:txBody>
      </p:sp>
      <p:sp>
        <p:nvSpPr>
          <p:cNvPr id="277"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9"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81"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282" name="PlaceHolder 3"/>
          <p:cNvSpPr>
            <a:spLocks noGrp="1"/>
          </p:cNvSpPr>
          <p:nvPr>
            <p:ph type="body"/>
          </p:nvPr>
        </p:nvSpPr>
        <p:spPr>
          <a:xfrm>
            <a:off x="6231960" y="1604520"/>
            <a:ext cx="5354280" cy="3977280"/>
          </a:xfrm>
          <a:prstGeom prst="rect">
            <a:avLst/>
          </a:prstGeom>
        </p:spPr>
        <p:txBody>
          <a:bodyPr lIns="0" rIns="0" tIns="0" bIns="0">
            <a:normAutofit/>
          </a:bodyPr>
          <a:p>
            <a:endParaRPr b="0" lang="uk-UA" sz="3200" spc="-1" strike="noStrike">
              <a:latin typeface="Arial"/>
            </a:endParaRPr>
          </a:p>
        </p:txBody>
      </p:sp>
      <p:sp>
        <p:nvSpPr>
          <p:cNvPr id="283"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85" name="PlaceHolder 2"/>
          <p:cNvSpPr>
            <a:spLocks noGrp="1"/>
          </p:cNvSpPr>
          <p:nvPr>
            <p:ph type="body"/>
          </p:nvPr>
        </p:nvSpPr>
        <p:spPr>
          <a:xfrm>
            <a:off x="609480" y="1604520"/>
            <a:ext cx="5354280" cy="3977280"/>
          </a:xfrm>
          <a:prstGeom prst="rect">
            <a:avLst/>
          </a:prstGeom>
        </p:spPr>
        <p:txBody>
          <a:bodyPr lIns="0" rIns="0" tIns="0" bIns="0">
            <a:normAutofit/>
          </a:bodyPr>
          <a:p>
            <a:endParaRPr b="0" lang="uk-UA" sz="3200" spc="-1" strike="noStrike">
              <a:latin typeface="Arial"/>
            </a:endParaRPr>
          </a:p>
        </p:txBody>
      </p:sp>
      <p:sp>
        <p:nvSpPr>
          <p:cNvPr id="286"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287" name="PlaceHolder 4"/>
          <p:cNvSpPr>
            <a:spLocks noGrp="1"/>
          </p:cNvSpPr>
          <p:nvPr>
            <p:ph type="body"/>
          </p:nvPr>
        </p:nvSpPr>
        <p:spPr>
          <a:xfrm>
            <a:off x="623196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89"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290"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291" name="PlaceHolder 4"/>
          <p:cNvSpPr>
            <a:spLocks noGrp="1"/>
          </p:cNvSpPr>
          <p:nvPr>
            <p:ph type="body"/>
          </p:nvPr>
        </p:nvSpPr>
        <p:spPr>
          <a:xfrm>
            <a:off x="609480" y="3682080"/>
            <a:ext cx="109724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93" name="PlaceHolder 2"/>
          <p:cNvSpPr>
            <a:spLocks noGrp="1"/>
          </p:cNvSpPr>
          <p:nvPr>
            <p:ph type="body"/>
          </p:nvPr>
        </p:nvSpPr>
        <p:spPr>
          <a:xfrm>
            <a:off x="609480" y="1604520"/>
            <a:ext cx="10972440" cy="1896840"/>
          </a:xfrm>
          <a:prstGeom prst="rect">
            <a:avLst/>
          </a:prstGeom>
        </p:spPr>
        <p:txBody>
          <a:bodyPr lIns="0" rIns="0" tIns="0" bIns="0">
            <a:normAutofit/>
          </a:bodyPr>
          <a:p>
            <a:endParaRPr b="0" lang="uk-UA" sz="3200" spc="-1" strike="noStrike">
              <a:latin typeface="Arial"/>
            </a:endParaRPr>
          </a:p>
        </p:txBody>
      </p:sp>
      <p:sp>
        <p:nvSpPr>
          <p:cNvPr id="294" name="PlaceHolder 3"/>
          <p:cNvSpPr>
            <a:spLocks noGrp="1"/>
          </p:cNvSpPr>
          <p:nvPr>
            <p:ph type="body"/>
          </p:nvPr>
        </p:nvSpPr>
        <p:spPr>
          <a:xfrm>
            <a:off x="609480" y="3682080"/>
            <a:ext cx="1097244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296" name="PlaceHolder 2"/>
          <p:cNvSpPr>
            <a:spLocks noGrp="1"/>
          </p:cNvSpPr>
          <p:nvPr>
            <p:ph type="body"/>
          </p:nvPr>
        </p:nvSpPr>
        <p:spPr>
          <a:xfrm>
            <a:off x="609480" y="1604520"/>
            <a:ext cx="5354280" cy="1896840"/>
          </a:xfrm>
          <a:prstGeom prst="rect">
            <a:avLst/>
          </a:prstGeom>
        </p:spPr>
        <p:txBody>
          <a:bodyPr lIns="0" rIns="0" tIns="0" bIns="0">
            <a:normAutofit/>
          </a:bodyPr>
          <a:p>
            <a:endParaRPr b="0" lang="uk-UA" sz="3200" spc="-1" strike="noStrike">
              <a:latin typeface="Arial"/>
            </a:endParaRPr>
          </a:p>
        </p:txBody>
      </p:sp>
      <p:sp>
        <p:nvSpPr>
          <p:cNvPr id="297" name="PlaceHolder 3"/>
          <p:cNvSpPr>
            <a:spLocks noGrp="1"/>
          </p:cNvSpPr>
          <p:nvPr>
            <p:ph type="body"/>
          </p:nvPr>
        </p:nvSpPr>
        <p:spPr>
          <a:xfrm>
            <a:off x="6231960" y="1604520"/>
            <a:ext cx="5354280" cy="1896840"/>
          </a:xfrm>
          <a:prstGeom prst="rect">
            <a:avLst/>
          </a:prstGeom>
        </p:spPr>
        <p:txBody>
          <a:bodyPr lIns="0" rIns="0" tIns="0" bIns="0">
            <a:normAutofit/>
          </a:bodyPr>
          <a:p>
            <a:endParaRPr b="0" lang="uk-UA" sz="3200" spc="-1" strike="noStrike">
              <a:latin typeface="Arial"/>
            </a:endParaRPr>
          </a:p>
        </p:txBody>
      </p:sp>
      <p:sp>
        <p:nvSpPr>
          <p:cNvPr id="298" name="PlaceHolder 4"/>
          <p:cNvSpPr>
            <a:spLocks noGrp="1"/>
          </p:cNvSpPr>
          <p:nvPr>
            <p:ph type="body"/>
          </p:nvPr>
        </p:nvSpPr>
        <p:spPr>
          <a:xfrm>
            <a:off x="609480" y="3682080"/>
            <a:ext cx="5354280" cy="1896840"/>
          </a:xfrm>
          <a:prstGeom prst="rect">
            <a:avLst/>
          </a:prstGeom>
        </p:spPr>
        <p:txBody>
          <a:bodyPr lIns="0" rIns="0" tIns="0" bIns="0">
            <a:normAutofit/>
          </a:bodyPr>
          <a:p>
            <a:endParaRPr b="0" lang="uk-UA" sz="3200" spc="-1" strike="noStrike">
              <a:latin typeface="Arial"/>
            </a:endParaRPr>
          </a:p>
        </p:txBody>
      </p:sp>
      <p:sp>
        <p:nvSpPr>
          <p:cNvPr id="299" name="PlaceHolder 5"/>
          <p:cNvSpPr>
            <a:spLocks noGrp="1"/>
          </p:cNvSpPr>
          <p:nvPr>
            <p:ph type="body"/>
          </p:nvPr>
        </p:nvSpPr>
        <p:spPr>
          <a:xfrm>
            <a:off x="6231960" y="3682080"/>
            <a:ext cx="5354280" cy="1896840"/>
          </a:xfrm>
          <a:prstGeom prst="rect">
            <a:avLst/>
          </a:prstGeom>
        </p:spPr>
        <p:txBody>
          <a:bodyPr lIns="0" rIns="0" tIns="0" bIns="0">
            <a:normAutofit/>
          </a:bodyPr>
          <a:p>
            <a:endParaRPr b="0" lang="uk-UA"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uk-UA" sz="4400" spc="-1" strike="noStrike">
              <a:latin typeface="Arial"/>
            </a:endParaRPr>
          </a:p>
        </p:txBody>
      </p:sp>
      <p:sp>
        <p:nvSpPr>
          <p:cNvPr id="301" name="PlaceHolder 2"/>
          <p:cNvSpPr>
            <a:spLocks noGrp="1"/>
          </p:cNvSpPr>
          <p:nvPr>
            <p:ph type="body"/>
          </p:nvPr>
        </p:nvSpPr>
        <p:spPr>
          <a:xfrm>
            <a:off x="609480" y="1604520"/>
            <a:ext cx="3533040" cy="1896840"/>
          </a:xfrm>
          <a:prstGeom prst="rect">
            <a:avLst/>
          </a:prstGeom>
        </p:spPr>
        <p:txBody>
          <a:bodyPr lIns="0" rIns="0" tIns="0" bIns="0">
            <a:normAutofit/>
          </a:bodyPr>
          <a:p>
            <a:endParaRPr b="0" lang="uk-UA" sz="3200" spc="-1" strike="noStrike">
              <a:latin typeface="Arial"/>
            </a:endParaRPr>
          </a:p>
        </p:txBody>
      </p:sp>
      <p:sp>
        <p:nvSpPr>
          <p:cNvPr id="302" name="PlaceHolder 3"/>
          <p:cNvSpPr>
            <a:spLocks noGrp="1"/>
          </p:cNvSpPr>
          <p:nvPr>
            <p:ph type="body"/>
          </p:nvPr>
        </p:nvSpPr>
        <p:spPr>
          <a:xfrm>
            <a:off x="4319640" y="1604520"/>
            <a:ext cx="3533040" cy="1896840"/>
          </a:xfrm>
          <a:prstGeom prst="rect">
            <a:avLst/>
          </a:prstGeom>
        </p:spPr>
        <p:txBody>
          <a:bodyPr lIns="0" rIns="0" tIns="0" bIns="0">
            <a:normAutofit/>
          </a:bodyPr>
          <a:p>
            <a:endParaRPr b="0" lang="uk-UA" sz="3200" spc="-1" strike="noStrike">
              <a:latin typeface="Arial"/>
            </a:endParaRPr>
          </a:p>
        </p:txBody>
      </p:sp>
      <p:sp>
        <p:nvSpPr>
          <p:cNvPr id="303" name="PlaceHolder 4"/>
          <p:cNvSpPr>
            <a:spLocks noGrp="1"/>
          </p:cNvSpPr>
          <p:nvPr>
            <p:ph type="body"/>
          </p:nvPr>
        </p:nvSpPr>
        <p:spPr>
          <a:xfrm>
            <a:off x="8029800" y="1604520"/>
            <a:ext cx="3533040" cy="1896840"/>
          </a:xfrm>
          <a:prstGeom prst="rect">
            <a:avLst/>
          </a:prstGeom>
        </p:spPr>
        <p:txBody>
          <a:bodyPr lIns="0" rIns="0" tIns="0" bIns="0">
            <a:normAutofit/>
          </a:bodyPr>
          <a:p>
            <a:endParaRPr b="0" lang="uk-UA" sz="3200" spc="-1" strike="noStrike">
              <a:latin typeface="Arial"/>
            </a:endParaRPr>
          </a:p>
        </p:txBody>
      </p:sp>
      <p:sp>
        <p:nvSpPr>
          <p:cNvPr id="304" name="PlaceHolder 5"/>
          <p:cNvSpPr>
            <a:spLocks noGrp="1"/>
          </p:cNvSpPr>
          <p:nvPr>
            <p:ph type="body"/>
          </p:nvPr>
        </p:nvSpPr>
        <p:spPr>
          <a:xfrm>
            <a:off x="609480" y="3682080"/>
            <a:ext cx="3533040" cy="1896840"/>
          </a:xfrm>
          <a:prstGeom prst="rect">
            <a:avLst/>
          </a:prstGeom>
        </p:spPr>
        <p:txBody>
          <a:bodyPr lIns="0" rIns="0" tIns="0" bIns="0">
            <a:normAutofit/>
          </a:bodyPr>
          <a:p>
            <a:endParaRPr b="0" lang="uk-UA" sz="3200" spc="-1" strike="noStrike">
              <a:latin typeface="Arial"/>
            </a:endParaRPr>
          </a:p>
        </p:txBody>
      </p:sp>
      <p:sp>
        <p:nvSpPr>
          <p:cNvPr id="305" name="PlaceHolder 6"/>
          <p:cNvSpPr>
            <a:spLocks noGrp="1"/>
          </p:cNvSpPr>
          <p:nvPr>
            <p:ph type="body"/>
          </p:nvPr>
        </p:nvSpPr>
        <p:spPr>
          <a:xfrm>
            <a:off x="4319640" y="3682080"/>
            <a:ext cx="3533040" cy="1896840"/>
          </a:xfrm>
          <a:prstGeom prst="rect">
            <a:avLst/>
          </a:prstGeom>
        </p:spPr>
        <p:txBody>
          <a:bodyPr lIns="0" rIns="0" tIns="0" bIns="0">
            <a:normAutofit/>
          </a:bodyPr>
          <a:p>
            <a:endParaRPr b="0" lang="uk-UA" sz="3200" spc="-1" strike="noStrike">
              <a:latin typeface="Arial"/>
            </a:endParaRPr>
          </a:p>
        </p:txBody>
      </p:sp>
      <p:sp>
        <p:nvSpPr>
          <p:cNvPr id="306" name="PlaceHolder 7"/>
          <p:cNvSpPr>
            <a:spLocks noGrp="1"/>
          </p:cNvSpPr>
          <p:nvPr>
            <p:ph type="body"/>
          </p:nvPr>
        </p:nvSpPr>
        <p:spPr>
          <a:xfrm>
            <a:off x="8029800" y="3682080"/>
            <a:ext cx="3533040" cy="1896840"/>
          </a:xfrm>
          <a:prstGeom prst="rect">
            <a:avLst/>
          </a:prstGeom>
        </p:spPr>
        <p:txBody>
          <a:bodyPr lIns="0" rIns="0" tIns="0" bIns="0">
            <a:normAutofit/>
          </a:bodyPr>
          <a:p>
            <a:endParaRPr b="0" lang="uk-UA"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uk-UA" sz="4400" spc="-1" strike="noStrike">
                <a:latin typeface="Arial"/>
              </a:rPr>
              <a:t>Click to edit the title text format</a:t>
            </a:r>
            <a:endParaRPr b="0" lang="uk-UA"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uk-UA" sz="3200" spc="-1" strike="noStrike">
                <a:latin typeface="Arial"/>
              </a:rPr>
              <a:t>Click to edit the outline text format</a:t>
            </a:r>
            <a:endParaRPr b="0" lang="uk-UA" sz="3200" spc="-1" strike="noStrike">
              <a:latin typeface="Arial"/>
            </a:endParaRPr>
          </a:p>
          <a:p>
            <a:pPr lvl="1" marL="864000" indent="-324000">
              <a:spcBef>
                <a:spcPts val="1134"/>
              </a:spcBef>
              <a:buClr>
                <a:srgbClr val="000000"/>
              </a:buClr>
              <a:buSzPct val="75000"/>
              <a:buFont typeface="Symbol" charset="2"/>
              <a:buChar char=""/>
            </a:pPr>
            <a:r>
              <a:rPr b="0" lang="uk-UA" sz="2800" spc="-1" strike="noStrike">
                <a:latin typeface="Arial"/>
              </a:rPr>
              <a:t>Second Outline Level</a:t>
            </a:r>
            <a:endParaRPr b="0" lang="uk-UA" sz="2800" spc="-1" strike="noStrike">
              <a:latin typeface="Arial"/>
            </a:endParaRPr>
          </a:p>
          <a:p>
            <a:pPr lvl="2" marL="1296000" indent="-288000">
              <a:spcBef>
                <a:spcPts val="850"/>
              </a:spcBef>
              <a:buClr>
                <a:srgbClr val="000000"/>
              </a:buClr>
              <a:buSzPct val="45000"/>
              <a:buFont typeface="Wingdings" charset="2"/>
              <a:buChar char=""/>
            </a:pPr>
            <a:r>
              <a:rPr b="0" lang="uk-UA" sz="2400" spc="-1" strike="noStrike">
                <a:latin typeface="Arial"/>
              </a:rPr>
              <a:t>Third Outline Level</a:t>
            </a:r>
            <a:endParaRPr b="0" lang="uk-UA" sz="2400" spc="-1" strike="noStrike">
              <a:latin typeface="Arial"/>
            </a:endParaRPr>
          </a:p>
          <a:p>
            <a:pPr lvl="3" marL="1728000" indent="-216000">
              <a:spcBef>
                <a:spcPts val="567"/>
              </a:spcBef>
              <a:buClr>
                <a:srgbClr val="000000"/>
              </a:buClr>
              <a:buSzPct val="75000"/>
              <a:buFont typeface="Symbol" charset="2"/>
              <a:buChar char=""/>
            </a:pPr>
            <a:r>
              <a:rPr b="0" lang="uk-UA" sz="2000" spc="-1" strike="noStrike">
                <a:latin typeface="Arial"/>
              </a:rPr>
              <a:t>Fourth Outline Level</a:t>
            </a:r>
            <a:endParaRPr b="0" lang="uk-UA" sz="2000" spc="-1" strike="noStrike">
              <a:latin typeface="Arial"/>
            </a:endParaRPr>
          </a:p>
          <a:p>
            <a:pPr lvl="4" marL="2160000" indent="-216000">
              <a:spcBef>
                <a:spcPts val="283"/>
              </a:spcBef>
              <a:buClr>
                <a:srgbClr val="000000"/>
              </a:buClr>
              <a:buSzPct val="45000"/>
              <a:buFont typeface="Wingdings" charset="2"/>
              <a:buChar char=""/>
            </a:pPr>
            <a:r>
              <a:rPr b="0" lang="uk-UA" sz="2000" spc="-1" strike="noStrike">
                <a:latin typeface="Arial"/>
              </a:rPr>
              <a:t>Fifth Outline Level</a:t>
            </a:r>
            <a:endParaRPr b="0" lang="uk-UA" sz="2000" spc="-1" strike="noStrike">
              <a:latin typeface="Arial"/>
            </a:endParaRPr>
          </a:p>
          <a:p>
            <a:pPr lvl="5" marL="2592000" indent="-216000">
              <a:spcBef>
                <a:spcPts val="283"/>
              </a:spcBef>
              <a:buClr>
                <a:srgbClr val="000000"/>
              </a:buClr>
              <a:buSzPct val="45000"/>
              <a:buFont typeface="Wingdings" charset="2"/>
              <a:buChar char=""/>
            </a:pPr>
            <a:r>
              <a:rPr b="0" lang="uk-UA" sz="2000" spc="-1" strike="noStrike">
                <a:latin typeface="Arial"/>
              </a:rPr>
              <a:t>Sixth Outline Level</a:t>
            </a:r>
            <a:endParaRPr b="0" lang="uk-UA" sz="2000" spc="-1" strike="noStrike">
              <a:latin typeface="Arial"/>
            </a:endParaRPr>
          </a:p>
          <a:p>
            <a:pPr lvl="6" marL="3024000" indent="-216000">
              <a:spcBef>
                <a:spcPts val="283"/>
              </a:spcBef>
              <a:buClr>
                <a:srgbClr val="000000"/>
              </a:buClr>
              <a:buSzPct val="45000"/>
              <a:buFont typeface="Wingdings" charset="2"/>
              <a:buChar char=""/>
            </a:pPr>
            <a:r>
              <a:rPr b="0" lang="uk-UA" sz="2000" spc="-1" strike="noStrike">
                <a:latin typeface="Arial"/>
              </a:rPr>
              <a:t>Seventh Outline Level</a:t>
            </a:r>
            <a:endParaRPr b="0" lang="uk-U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uk-UA" sz="4400" spc="-1" strike="noStrike">
                <a:latin typeface="Arial"/>
              </a:rPr>
              <a:t>Click to edit the title text format</a:t>
            </a:r>
            <a:endParaRPr b="0" lang="uk-UA"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uk-UA" sz="3200" spc="-1" strike="noStrike">
                <a:latin typeface="Arial"/>
              </a:rPr>
              <a:t>Click to edit the outline text format</a:t>
            </a:r>
            <a:endParaRPr b="0" lang="uk-UA" sz="3200" spc="-1" strike="noStrike">
              <a:latin typeface="Arial"/>
            </a:endParaRPr>
          </a:p>
          <a:p>
            <a:pPr lvl="1" marL="864000" indent="-324000">
              <a:spcBef>
                <a:spcPts val="1134"/>
              </a:spcBef>
              <a:buClr>
                <a:srgbClr val="000000"/>
              </a:buClr>
              <a:buSzPct val="75000"/>
              <a:buFont typeface="Symbol" charset="2"/>
              <a:buChar char=""/>
            </a:pPr>
            <a:r>
              <a:rPr b="0" lang="uk-UA" sz="2800" spc="-1" strike="noStrike">
                <a:latin typeface="Arial"/>
              </a:rPr>
              <a:t>Second Outline Level</a:t>
            </a:r>
            <a:endParaRPr b="0" lang="uk-UA" sz="2800" spc="-1" strike="noStrike">
              <a:latin typeface="Arial"/>
            </a:endParaRPr>
          </a:p>
          <a:p>
            <a:pPr lvl="2" marL="1296000" indent="-288000">
              <a:spcBef>
                <a:spcPts val="850"/>
              </a:spcBef>
              <a:buClr>
                <a:srgbClr val="000000"/>
              </a:buClr>
              <a:buSzPct val="45000"/>
              <a:buFont typeface="Wingdings" charset="2"/>
              <a:buChar char=""/>
            </a:pPr>
            <a:r>
              <a:rPr b="0" lang="uk-UA" sz="2400" spc="-1" strike="noStrike">
                <a:latin typeface="Arial"/>
              </a:rPr>
              <a:t>Third Outline Level</a:t>
            </a:r>
            <a:endParaRPr b="0" lang="uk-UA" sz="2400" spc="-1" strike="noStrike">
              <a:latin typeface="Arial"/>
            </a:endParaRPr>
          </a:p>
          <a:p>
            <a:pPr lvl="3" marL="1728000" indent="-216000">
              <a:spcBef>
                <a:spcPts val="567"/>
              </a:spcBef>
              <a:buClr>
                <a:srgbClr val="000000"/>
              </a:buClr>
              <a:buSzPct val="75000"/>
              <a:buFont typeface="Symbol" charset="2"/>
              <a:buChar char=""/>
            </a:pPr>
            <a:r>
              <a:rPr b="0" lang="uk-UA" sz="2000" spc="-1" strike="noStrike">
                <a:latin typeface="Arial"/>
              </a:rPr>
              <a:t>Fourth Outline Level</a:t>
            </a:r>
            <a:endParaRPr b="0" lang="uk-UA" sz="2000" spc="-1" strike="noStrike">
              <a:latin typeface="Arial"/>
            </a:endParaRPr>
          </a:p>
          <a:p>
            <a:pPr lvl="4" marL="2160000" indent="-216000">
              <a:spcBef>
                <a:spcPts val="283"/>
              </a:spcBef>
              <a:buClr>
                <a:srgbClr val="000000"/>
              </a:buClr>
              <a:buSzPct val="45000"/>
              <a:buFont typeface="Wingdings" charset="2"/>
              <a:buChar char=""/>
            </a:pPr>
            <a:r>
              <a:rPr b="0" lang="uk-UA" sz="2000" spc="-1" strike="noStrike">
                <a:latin typeface="Arial"/>
              </a:rPr>
              <a:t>Fifth Outline Level</a:t>
            </a:r>
            <a:endParaRPr b="0" lang="uk-UA" sz="2000" spc="-1" strike="noStrike">
              <a:latin typeface="Arial"/>
            </a:endParaRPr>
          </a:p>
          <a:p>
            <a:pPr lvl="5" marL="2592000" indent="-216000">
              <a:spcBef>
                <a:spcPts val="283"/>
              </a:spcBef>
              <a:buClr>
                <a:srgbClr val="000000"/>
              </a:buClr>
              <a:buSzPct val="45000"/>
              <a:buFont typeface="Wingdings" charset="2"/>
              <a:buChar char=""/>
            </a:pPr>
            <a:r>
              <a:rPr b="0" lang="uk-UA" sz="2000" spc="-1" strike="noStrike">
                <a:latin typeface="Arial"/>
              </a:rPr>
              <a:t>Sixth Outline Level</a:t>
            </a:r>
            <a:endParaRPr b="0" lang="uk-UA" sz="2000" spc="-1" strike="noStrike">
              <a:latin typeface="Arial"/>
            </a:endParaRPr>
          </a:p>
          <a:p>
            <a:pPr lvl="6" marL="3024000" indent="-216000">
              <a:spcBef>
                <a:spcPts val="283"/>
              </a:spcBef>
              <a:buClr>
                <a:srgbClr val="000000"/>
              </a:buClr>
              <a:buSzPct val="45000"/>
              <a:buFont typeface="Wingdings" charset="2"/>
              <a:buChar char=""/>
            </a:pPr>
            <a:r>
              <a:rPr b="0" lang="uk-UA" sz="2000" spc="-1" strike="noStrike">
                <a:latin typeface="Arial"/>
              </a:rPr>
              <a:t>Seventh Outline Level</a:t>
            </a:r>
            <a:endParaRPr b="0" lang="uk-U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uk-UA" sz="4400" spc="-1" strike="noStrike">
                <a:latin typeface="Arial"/>
              </a:rPr>
              <a:t>Click to edit the title text format</a:t>
            </a:r>
            <a:endParaRPr b="0" lang="uk-UA" sz="4400" spc="-1" strike="noStrike">
              <a:latin typeface="Arial"/>
            </a:endParaRPr>
          </a:p>
        </p:txBody>
      </p:sp>
      <p:sp>
        <p:nvSpPr>
          <p:cNvPr id="77"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uk-UA" sz="3200" spc="-1" strike="noStrike">
                <a:latin typeface="Arial"/>
              </a:rPr>
              <a:t>Click to edit the outline text format</a:t>
            </a:r>
            <a:endParaRPr b="0" lang="uk-UA" sz="3200" spc="-1" strike="noStrike">
              <a:latin typeface="Arial"/>
            </a:endParaRPr>
          </a:p>
          <a:p>
            <a:pPr lvl="1" marL="864000" indent="-324000">
              <a:spcBef>
                <a:spcPts val="1134"/>
              </a:spcBef>
              <a:buClr>
                <a:srgbClr val="000000"/>
              </a:buClr>
              <a:buSzPct val="75000"/>
              <a:buFont typeface="Symbol" charset="2"/>
              <a:buChar char=""/>
            </a:pPr>
            <a:r>
              <a:rPr b="0" lang="uk-UA" sz="2800" spc="-1" strike="noStrike">
                <a:latin typeface="Arial"/>
              </a:rPr>
              <a:t>Second Outline Level</a:t>
            </a:r>
            <a:endParaRPr b="0" lang="uk-UA" sz="2800" spc="-1" strike="noStrike">
              <a:latin typeface="Arial"/>
            </a:endParaRPr>
          </a:p>
          <a:p>
            <a:pPr lvl="2" marL="1296000" indent="-288000">
              <a:spcBef>
                <a:spcPts val="850"/>
              </a:spcBef>
              <a:buClr>
                <a:srgbClr val="000000"/>
              </a:buClr>
              <a:buSzPct val="45000"/>
              <a:buFont typeface="Wingdings" charset="2"/>
              <a:buChar char=""/>
            </a:pPr>
            <a:r>
              <a:rPr b="0" lang="uk-UA" sz="2400" spc="-1" strike="noStrike">
                <a:latin typeface="Arial"/>
              </a:rPr>
              <a:t>Third Outline Level</a:t>
            </a:r>
            <a:endParaRPr b="0" lang="uk-UA" sz="2400" spc="-1" strike="noStrike">
              <a:latin typeface="Arial"/>
            </a:endParaRPr>
          </a:p>
          <a:p>
            <a:pPr lvl="3" marL="1728000" indent="-216000">
              <a:spcBef>
                <a:spcPts val="567"/>
              </a:spcBef>
              <a:buClr>
                <a:srgbClr val="000000"/>
              </a:buClr>
              <a:buSzPct val="75000"/>
              <a:buFont typeface="Symbol" charset="2"/>
              <a:buChar char=""/>
            </a:pPr>
            <a:r>
              <a:rPr b="0" lang="uk-UA" sz="2000" spc="-1" strike="noStrike">
                <a:latin typeface="Arial"/>
              </a:rPr>
              <a:t>Fourth Outline Level</a:t>
            </a:r>
            <a:endParaRPr b="0" lang="uk-UA" sz="2000" spc="-1" strike="noStrike">
              <a:latin typeface="Arial"/>
            </a:endParaRPr>
          </a:p>
          <a:p>
            <a:pPr lvl="4" marL="2160000" indent="-216000">
              <a:spcBef>
                <a:spcPts val="283"/>
              </a:spcBef>
              <a:buClr>
                <a:srgbClr val="000000"/>
              </a:buClr>
              <a:buSzPct val="45000"/>
              <a:buFont typeface="Wingdings" charset="2"/>
              <a:buChar char=""/>
            </a:pPr>
            <a:r>
              <a:rPr b="0" lang="uk-UA" sz="2000" spc="-1" strike="noStrike">
                <a:latin typeface="Arial"/>
              </a:rPr>
              <a:t>Fifth Outline Level</a:t>
            </a:r>
            <a:endParaRPr b="0" lang="uk-UA" sz="2000" spc="-1" strike="noStrike">
              <a:latin typeface="Arial"/>
            </a:endParaRPr>
          </a:p>
          <a:p>
            <a:pPr lvl="5" marL="2592000" indent="-216000">
              <a:spcBef>
                <a:spcPts val="283"/>
              </a:spcBef>
              <a:buClr>
                <a:srgbClr val="000000"/>
              </a:buClr>
              <a:buSzPct val="45000"/>
              <a:buFont typeface="Wingdings" charset="2"/>
              <a:buChar char=""/>
            </a:pPr>
            <a:r>
              <a:rPr b="0" lang="uk-UA" sz="2000" spc="-1" strike="noStrike">
                <a:latin typeface="Arial"/>
              </a:rPr>
              <a:t>Sixth Outline Level</a:t>
            </a:r>
            <a:endParaRPr b="0" lang="uk-UA" sz="2000" spc="-1" strike="noStrike">
              <a:latin typeface="Arial"/>
            </a:endParaRPr>
          </a:p>
          <a:p>
            <a:pPr lvl="6" marL="3024000" indent="-216000">
              <a:spcBef>
                <a:spcPts val="283"/>
              </a:spcBef>
              <a:buClr>
                <a:srgbClr val="000000"/>
              </a:buClr>
              <a:buSzPct val="45000"/>
              <a:buFont typeface="Wingdings" charset="2"/>
              <a:buChar char=""/>
            </a:pPr>
            <a:r>
              <a:rPr b="0" lang="uk-UA" sz="2000" spc="-1" strike="noStrike">
                <a:latin typeface="Arial"/>
              </a:rPr>
              <a:t>Seventh Outline Level</a:t>
            </a:r>
            <a:endParaRPr b="0" lang="uk-U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uk-UA" sz="4400" spc="-1" strike="noStrike">
                <a:latin typeface="Arial"/>
              </a:rPr>
              <a:t>Click to edit the title text format</a:t>
            </a:r>
            <a:endParaRPr b="0" lang="uk-UA" sz="4400" spc="-1" strike="noStrike">
              <a:latin typeface="Arial"/>
            </a:endParaRPr>
          </a:p>
        </p:txBody>
      </p:sp>
      <p:sp>
        <p:nvSpPr>
          <p:cNvPr id="115"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uk-UA" sz="3200" spc="-1" strike="noStrike">
                <a:latin typeface="Arial"/>
              </a:rPr>
              <a:t>Click to edit the outline text format</a:t>
            </a:r>
            <a:endParaRPr b="0" lang="uk-UA" sz="3200" spc="-1" strike="noStrike">
              <a:latin typeface="Arial"/>
            </a:endParaRPr>
          </a:p>
          <a:p>
            <a:pPr lvl="1" marL="864000" indent="-324000">
              <a:spcBef>
                <a:spcPts val="1134"/>
              </a:spcBef>
              <a:buClr>
                <a:srgbClr val="000000"/>
              </a:buClr>
              <a:buSzPct val="75000"/>
              <a:buFont typeface="Symbol" charset="2"/>
              <a:buChar char=""/>
            </a:pPr>
            <a:r>
              <a:rPr b="0" lang="uk-UA" sz="2800" spc="-1" strike="noStrike">
                <a:latin typeface="Arial"/>
              </a:rPr>
              <a:t>Second Outline Level</a:t>
            </a:r>
            <a:endParaRPr b="0" lang="uk-UA" sz="2800" spc="-1" strike="noStrike">
              <a:latin typeface="Arial"/>
            </a:endParaRPr>
          </a:p>
          <a:p>
            <a:pPr lvl="2" marL="1296000" indent="-288000">
              <a:spcBef>
                <a:spcPts val="850"/>
              </a:spcBef>
              <a:buClr>
                <a:srgbClr val="000000"/>
              </a:buClr>
              <a:buSzPct val="45000"/>
              <a:buFont typeface="Wingdings" charset="2"/>
              <a:buChar char=""/>
            </a:pPr>
            <a:r>
              <a:rPr b="0" lang="uk-UA" sz="2400" spc="-1" strike="noStrike">
                <a:latin typeface="Arial"/>
              </a:rPr>
              <a:t>Third Outline Level</a:t>
            </a:r>
            <a:endParaRPr b="0" lang="uk-UA" sz="2400" spc="-1" strike="noStrike">
              <a:latin typeface="Arial"/>
            </a:endParaRPr>
          </a:p>
          <a:p>
            <a:pPr lvl="3" marL="1728000" indent="-216000">
              <a:spcBef>
                <a:spcPts val="567"/>
              </a:spcBef>
              <a:buClr>
                <a:srgbClr val="000000"/>
              </a:buClr>
              <a:buSzPct val="75000"/>
              <a:buFont typeface="Symbol" charset="2"/>
              <a:buChar char=""/>
            </a:pPr>
            <a:r>
              <a:rPr b="0" lang="uk-UA" sz="2000" spc="-1" strike="noStrike">
                <a:latin typeface="Arial"/>
              </a:rPr>
              <a:t>Fourth Outline Level</a:t>
            </a:r>
            <a:endParaRPr b="0" lang="uk-UA" sz="2000" spc="-1" strike="noStrike">
              <a:latin typeface="Arial"/>
            </a:endParaRPr>
          </a:p>
          <a:p>
            <a:pPr lvl="4" marL="2160000" indent="-216000">
              <a:spcBef>
                <a:spcPts val="283"/>
              </a:spcBef>
              <a:buClr>
                <a:srgbClr val="000000"/>
              </a:buClr>
              <a:buSzPct val="45000"/>
              <a:buFont typeface="Wingdings" charset="2"/>
              <a:buChar char=""/>
            </a:pPr>
            <a:r>
              <a:rPr b="0" lang="uk-UA" sz="2000" spc="-1" strike="noStrike">
                <a:latin typeface="Arial"/>
              </a:rPr>
              <a:t>Fifth Outline Level</a:t>
            </a:r>
            <a:endParaRPr b="0" lang="uk-UA" sz="2000" spc="-1" strike="noStrike">
              <a:latin typeface="Arial"/>
            </a:endParaRPr>
          </a:p>
          <a:p>
            <a:pPr lvl="5" marL="2592000" indent="-216000">
              <a:spcBef>
                <a:spcPts val="283"/>
              </a:spcBef>
              <a:buClr>
                <a:srgbClr val="000000"/>
              </a:buClr>
              <a:buSzPct val="45000"/>
              <a:buFont typeface="Wingdings" charset="2"/>
              <a:buChar char=""/>
            </a:pPr>
            <a:r>
              <a:rPr b="0" lang="uk-UA" sz="2000" spc="-1" strike="noStrike">
                <a:latin typeface="Arial"/>
              </a:rPr>
              <a:t>Sixth Outline Level</a:t>
            </a:r>
            <a:endParaRPr b="0" lang="uk-UA" sz="2000" spc="-1" strike="noStrike">
              <a:latin typeface="Arial"/>
            </a:endParaRPr>
          </a:p>
          <a:p>
            <a:pPr lvl="6" marL="3024000" indent="-216000">
              <a:spcBef>
                <a:spcPts val="283"/>
              </a:spcBef>
              <a:buClr>
                <a:srgbClr val="000000"/>
              </a:buClr>
              <a:buSzPct val="45000"/>
              <a:buFont typeface="Wingdings" charset="2"/>
              <a:buChar char=""/>
            </a:pPr>
            <a:r>
              <a:rPr b="0" lang="uk-UA" sz="2000" spc="-1" strike="noStrike">
                <a:latin typeface="Arial"/>
              </a:rPr>
              <a:t>Seventh Outline Level</a:t>
            </a:r>
            <a:endParaRPr b="0" lang="uk-U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240"/>
            <a:ext cx="10972080" cy="1145160"/>
          </a:xfrm>
          <a:prstGeom prst="rect">
            <a:avLst/>
          </a:prstGeom>
        </p:spPr>
        <p:txBody>
          <a:bodyPr lIns="0" rIns="0" tIns="0" bIns="0" anchor="ctr">
            <a:spAutoFit/>
          </a:bodyPr>
          <a:p>
            <a:r>
              <a:rPr b="0" lang="uk-UA" sz="1800" spc="-1" strike="noStrike">
                <a:latin typeface="Arial"/>
              </a:rPr>
              <a:t>Click to edit the title text format</a:t>
            </a:r>
            <a:endParaRPr b="0" lang="uk-UA" sz="1800" spc="-1" strike="noStrike">
              <a:latin typeface="Arial"/>
            </a:endParaRPr>
          </a:p>
        </p:txBody>
      </p:sp>
      <p:sp>
        <p:nvSpPr>
          <p:cNvPr id="153" name="PlaceHolder 2"/>
          <p:cNvSpPr>
            <a:spLocks noGrp="1"/>
          </p:cNvSpPr>
          <p:nvPr>
            <p:ph type="body"/>
          </p:nvPr>
        </p:nvSpPr>
        <p:spPr>
          <a:xfrm>
            <a:off x="60948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uk-UA" sz="1800" spc="-1" strike="noStrike">
                <a:latin typeface="Arial"/>
              </a:rPr>
              <a:t>Click to edit the outline text format</a:t>
            </a:r>
            <a:endParaRPr b="0" lang="uk-UA" sz="1800" spc="-1" strike="noStrike">
              <a:latin typeface="Arial"/>
            </a:endParaRPr>
          </a:p>
          <a:p>
            <a:pPr lvl="1" marL="864000" indent="-324000">
              <a:spcBef>
                <a:spcPts val="1134"/>
              </a:spcBef>
              <a:buClr>
                <a:srgbClr val="000000"/>
              </a:buClr>
              <a:buSzPct val="75000"/>
              <a:buFont typeface="Symbol" charset="2"/>
              <a:buChar char=""/>
            </a:pPr>
            <a:r>
              <a:rPr b="0" lang="uk-UA" sz="1800" spc="-1" strike="noStrike">
                <a:latin typeface="Arial"/>
              </a:rPr>
              <a:t>Second Outline Level</a:t>
            </a:r>
            <a:endParaRPr b="0" lang="uk-UA" sz="1800" spc="-1" strike="noStrike">
              <a:latin typeface="Arial"/>
            </a:endParaRPr>
          </a:p>
          <a:p>
            <a:pPr lvl="2" marL="1296000" indent="-288000">
              <a:spcBef>
                <a:spcPts val="850"/>
              </a:spcBef>
              <a:buClr>
                <a:srgbClr val="000000"/>
              </a:buClr>
              <a:buSzPct val="45000"/>
              <a:buFont typeface="Wingdings" charset="2"/>
              <a:buChar char=""/>
            </a:pPr>
            <a:r>
              <a:rPr b="0" lang="uk-UA" sz="1800" spc="-1" strike="noStrike">
                <a:latin typeface="Arial"/>
              </a:rPr>
              <a:t>Third Outline Level</a:t>
            </a:r>
            <a:endParaRPr b="0" lang="uk-UA" sz="1800" spc="-1" strike="noStrike">
              <a:latin typeface="Arial"/>
            </a:endParaRPr>
          </a:p>
          <a:p>
            <a:pPr lvl="3" marL="1728000" indent="-216000">
              <a:spcBef>
                <a:spcPts val="567"/>
              </a:spcBef>
              <a:buClr>
                <a:srgbClr val="000000"/>
              </a:buClr>
              <a:buSzPct val="75000"/>
              <a:buFont typeface="Symbol" charset="2"/>
              <a:buChar char=""/>
            </a:pPr>
            <a:r>
              <a:rPr b="0" lang="uk-UA" sz="1800" spc="-1" strike="noStrike">
                <a:latin typeface="Arial"/>
              </a:rPr>
              <a:t>Fourth Outline Level</a:t>
            </a:r>
            <a:endParaRPr b="0" lang="uk-UA" sz="1800" spc="-1" strike="noStrike">
              <a:latin typeface="Arial"/>
            </a:endParaRPr>
          </a:p>
          <a:p>
            <a:pPr lvl="4" marL="2160000" indent="-216000">
              <a:spcBef>
                <a:spcPts val="283"/>
              </a:spcBef>
              <a:buClr>
                <a:srgbClr val="000000"/>
              </a:buClr>
              <a:buSzPct val="45000"/>
              <a:buFont typeface="Wingdings" charset="2"/>
              <a:buChar char=""/>
            </a:pPr>
            <a:r>
              <a:rPr b="0" lang="uk-UA" sz="1800" spc="-1" strike="noStrike">
                <a:latin typeface="Arial"/>
              </a:rPr>
              <a:t>Fifth Outline Level</a:t>
            </a:r>
            <a:endParaRPr b="0" lang="uk-UA" sz="1800" spc="-1" strike="noStrike">
              <a:latin typeface="Arial"/>
            </a:endParaRPr>
          </a:p>
          <a:p>
            <a:pPr lvl="5" marL="2592000" indent="-216000">
              <a:spcBef>
                <a:spcPts val="283"/>
              </a:spcBef>
              <a:buClr>
                <a:srgbClr val="000000"/>
              </a:buClr>
              <a:buSzPct val="45000"/>
              <a:buFont typeface="Wingdings" charset="2"/>
              <a:buChar char=""/>
            </a:pPr>
            <a:r>
              <a:rPr b="0" lang="uk-UA" sz="1800" spc="-1" strike="noStrike">
                <a:latin typeface="Arial"/>
              </a:rPr>
              <a:t>Sixth Outline Level</a:t>
            </a:r>
            <a:endParaRPr b="0" lang="uk-UA" sz="1800" spc="-1" strike="noStrike">
              <a:latin typeface="Arial"/>
            </a:endParaRPr>
          </a:p>
          <a:p>
            <a:pPr lvl="6" marL="3024000" indent="-216000">
              <a:spcBef>
                <a:spcPts val="283"/>
              </a:spcBef>
              <a:buClr>
                <a:srgbClr val="000000"/>
              </a:buClr>
              <a:buSzPct val="45000"/>
              <a:buFont typeface="Wingdings" charset="2"/>
              <a:buChar char=""/>
            </a:pPr>
            <a:r>
              <a:rPr b="0" lang="uk-UA" sz="1800" spc="-1" strike="noStrike">
                <a:latin typeface="Arial"/>
              </a:rPr>
              <a:t>Seventh Outline Level</a:t>
            </a:r>
            <a:endParaRPr b="0" lang="uk-UA" sz="1800" spc="-1" strike="noStrike">
              <a:latin typeface="Arial"/>
            </a:endParaRPr>
          </a:p>
        </p:txBody>
      </p:sp>
      <p:sp>
        <p:nvSpPr>
          <p:cNvPr id="154" name="PlaceHolder 3"/>
          <p:cNvSpPr>
            <a:spLocks noGrp="1"/>
          </p:cNvSpPr>
          <p:nvPr>
            <p:ph type="body"/>
          </p:nvPr>
        </p:nvSpPr>
        <p:spPr>
          <a:xfrm>
            <a:off x="623196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uk-UA" sz="1800" spc="-1" strike="noStrike">
                <a:latin typeface="Arial"/>
              </a:rPr>
              <a:t>Click to edit the outline text format</a:t>
            </a:r>
            <a:endParaRPr b="0" lang="uk-UA" sz="1800" spc="-1" strike="noStrike">
              <a:latin typeface="Arial"/>
            </a:endParaRPr>
          </a:p>
          <a:p>
            <a:pPr lvl="1" marL="864000" indent="-324000">
              <a:spcBef>
                <a:spcPts val="1134"/>
              </a:spcBef>
              <a:buClr>
                <a:srgbClr val="000000"/>
              </a:buClr>
              <a:buSzPct val="75000"/>
              <a:buFont typeface="Symbol" charset="2"/>
              <a:buChar char=""/>
            </a:pPr>
            <a:r>
              <a:rPr b="0" lang="uk-UA" sz="1800" spc="-1" strike="noStrike">
                <a:latin typeface="Arial"/>
              </a:rPr>
              <a:t>Second Outline Level</a:t>
            </a:r>
            <a:endParaRPr b="0" lang="uk-UA" sz="1800" spc="-1" strike="noStrike">
              <a:latin typeface="Arial"/>
            </a:endParaRPr>
          </a:p>
          <a:p>
            <a:pPr lvl="2" marL="1296000" indent="-288000">
              <a:spcBef>
                <a:spcPts val="850"/>
              </a:spcBef>
              <a:buClr>
                <a:srgbClr val="000000"/>
              </a:buClr>
              <a:buSzPct val="45000"/>
              <a:buFont typeface="Wingdings" charset="2"/>
              <a:buChar char=""/>
            </a:pPr>
            <a:r>
              <a:rPr b="0" lang="uk-UA" sz="1800" spc="-1" strike="noStrike">
                <a:latin typeface="Arial"/>
              </a:rPr>
              <a:t>Third Outline Level</a:t>
            </a:r>
            <a:endParaRPr b="0" lang="uk-UA" sz="1800" spc="-1" strike="noStrike">
              <a:latin typeface="Arial"/>
            </a:endParaRPr>
          </a:p>
          <a:p>
            <a:pPr lvl="3" marL="1728000" indent="-216000">
              <a:spcBef>
                <a:spcPts val="567"/>
              </a:spcBef>
              <a:buClr>
                <a:srgbClr val="000000"/>
              </a:buClr>
              <a:buSzPct val="75000"/>
              <a:buFont typeface="Symbol" charset="2"/>
              <a:buChar char=""/>
            </a:pPr>
            <a:r>
              <a:rPr b="0" lang="uk-UA" sz="1800" spc="-1" strike="noStrike">
                <a:latin typeface="Arial"/>
              </a:rPr>
              <a:t>Fourth Outline Level</a:t>
            </a:r>
            <a:endParaRPr b="0" lang="uk-UA" sz="1800" spc="-1" strike="noStrike">
              <a:latin typeface="Arial"/>
            </a:endParaRPr>
          </a:p>
          <a:p>
            <a:pPr lvl="4" marL="2160000" indent="-216000">
              <a:spcBef>
                <a:spcPts val="283"/>
              </a:spcBef>
              <a:buClr>
                <a:srgbClr val="000000"/>
              </a:buClr>
              <a:buSzPct val="45000"/>
              <a:buFont typeface="Wingdings" charset="2"/>
              <a:buChar char=""/>
            </a:pPr>
            <a:r>
              <a:rPr b="0" lang="uk-UA" sz="1800" spc="-1" strike="noStrike">
                <a:latin typeface="Arial"/>
              </a:rPr>
              <a:t>Fifth Outline Level</a:t>
            </a:r>
            <a:endParaRPr b="0" lang="uk-UA" sz="1800" spc="-1" strike="noStrike">
              <a:latin typeface="Arial"/>
            </a:endParaRPr>
          </a:p>
          <a:p>
            <a:pPr lvl="5" marL="2592000" indent="-216000">
              <a:spcBef>
                <a:spcPts val="283"/>
              </a:spcBef>
              <a:buClr>
                <a:srgbClr val="000000"/>
              </a:buClr>
              <a:buSzPct val="45000"/>
              <a:buFont typeface="Wingdings" charset="2"/>
              <a:buChar char=""/>
            </a:pPr>
            <a:r>
              <a:rPr b="0" lang="uk-UA" sz="1800" spc="-1" strike="noStrike">
                <a:latin typeface="Arial"/>
              </a:rPr>
              <a:t>Sixth Outline Level</a:t>
            </a:r>
            <a:endParaRPr b="0" lang="uk-UA" sz="1800" spc="-1" strike="noStrike">
              <a:latin typeface="Arial"/>
            </a:endParaRPr>
          </a:p>
          <a:p>
            <a:pPr lvl="6" marL="3024000" indent="-216000">
              <a:spcBef>
                <a:spcPts val="283"/>
              </a:spcBef>
              <a:buClr>
                <a:srgbClr val="000000"/>
              </a:buClr>
              <a:buSzPct val="45000"/>
              <a:buFont typeface="Wingdings" charset="2"/>
              <a:buChar char=""/>
            </a:pPr>
            <a:r>
              <a:rPr b="0" lang="uk-UA" sz="1800" spc="-1" strike="noStrike">
                <a:latin typeface="Arial"/>
              </a:rPr>
              <a:t>Seventh Outline Level</a:t>
            </a:r>
            <a:endParaRPr b="0" lang="uk-UA"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240"/>
            <a:ext cx="10972080" cy="1145160"/>
          </a:xfrm>
          <a:prstGeom prst="rect">
            <a:avLst/>
          </a:prstGeom>
        </p:spPr>
        <p:txBody>
          <a:bodyPr lIns="0" rIns="0" tIns="0" bIns="0" anchor="ctr">
            <a:spAutoFit/>
          </a:bodyPr>
          <a:p>
            <a:r>
              <a:rPr b="0" lang="uk-UA" sz="1800" spc="-1" strike="noStrike">
                <a:latin typeface="Arial"/>
              </a:rPr>
              <a:t>Click to edit the title text format</a:t>
            </a:r>
            <a:endParaRPr b="0" lang="uk-UA" sz="1800" spc="-1" strike="noStrike">
              <a:latin typeface="Arial"/>
            </a:endParaRPr>
          </a:p>
        </p:txBody>
      </p:sp>
      <p:sp>
        <p:nvSpPr>
          <p:cNvPr id="192" name="PlaceHolder 2"/>
          <p:cNvSpPr>
            <a:spLocks noGrp="1"/>
          </p:cNvSpPr>
          <p:nvPr>
            <p:ph type="body"/>
          </p:nvPr>
        </p:nvSpPr>
        <p:spPr>
          <a:xfrm>
            <a:off x="60948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uk-UA" sz="1800" spc="-1" strike="noStrike">
                <a:latin typeface="Arial"/>
              </a:rPr>
              <a:t>Click to edit the outline text format</a:t>
            </a:r>
            <a:endParaRPr b="0" lang="uk-UA" sz="1800" spc="-1" strike="noStrike">
              <a:latin typeface="Arial"/>
            </a:endParaRPr>
          </a:p>
          <a:p>
            <a:pPr lvl="1" marL="864000" indent="-324000">
              <a:spcBef>
                <a:spcPts val="1134"/>
              </a:spcBef>
              <a:buClr>
                <a:srgbClr val="000000"/>
              </a:buClr>
              <a:buSzPct val="75000"/>
              <a:buFont typeface="Symbol" charset="2"/>
              <a:buChar char=""/>
            </a:pPr>
            <a:r>
              <a:rPr b="0" lang="uk-UA" sz="1800" spc="-1" strike="noStrike">
                <a:latin typeface="Arial"/>
              </a:rPr>
              <a:t>Second Outline Level</a:t>
            </a:r>
            <a:endParaRPr b="0" lang="uk-UA" sz="1800" spc="-1" strike="noStrike">
              <a:latin typeface="Arial"/>
            </a:endParaRPr>
          </a:p>
          <a:p>
            <a:pPr lvl="2" marL="1296000" indent="-288000">
              <a:spcBef>
                <a:spcPts val="850"/>
              </a:spcBef>
              <a:buClr>
                <a:srgbClr val="000000"/>
              </a:buClr>
              <a:buSzPct val="45000"/>
              <a:buFont typeface="Wingdings" charset="2"/>
              <a:buChar char=""/>
            </a:pPr>
            <a:r>
              <a:rPr b="0" lang="uk-UA" sz="1800" spc="-1" strike="noStrike">
                <a:latin typeface="Arial"/>
              </a:rPr>
              <a:t>Third Outline Level</a:t>
            </a:r>
            <a:endParaRPr b="0" lang="uk-UA" sz="1800" spc="-1" strike="noStrike">
              <a:latin typeface="Arial"/>
            </a:endParaRPr>
          </a:p>
          <a:p>
            <a:pPr lvl="3" marL="1728000" indent="-216000">
              <a:spcBef>
                <a:spcPts val="567"/>
              </a:spcBef>
              <a:buClr>
                <a:srgbClr val="000000"/>
              </a:buClr>
              <a:buSzPct val="75000"/>
              <a:buFont typeface="Symbol" charset="2"/>
              <a:buChar char=""/>
            </a:pPr>
            <a:r>
              <a:rPr b="0" lang="uk-UA" sz="1800" spc="-1" strike="noStrike">
                <a:latin typeface="Arial"/>
              </a:rPr>
              <a:t>Fourth Outline Level</a:t>
            </a:r>
            <a:endParaRPr b="0" lang="uk-UA" sz="1800" spc="-1" strike="noStrike">
              <a:latin typeface="Arial"/>
            </a:endParaRPr>
          </a:p>
          <a:p>
            <a:pPr lvl="4" marL="2160000" indent="-216000">
              <a:spcBef>
                <a:spcPts val="283"/>
              </a:spcBef>
              <a:buClr>
                <a:srgbClr val="000000"/>
              </a:buClr>
              <a:buSzPct val="45000"/>
              <a:buFont typeface="Wingdings" charset="2"/>
              <a:buChar char=""/>
            </a:pPr>
            <a:r>
              <a:rPr b="0" lang="uk-UA" sz="1800" spc="-1" strike="noStrike">
                <a:latin typeface="Arial"/>
              </a:rPr>
              <a:t>Fifth Outline Level</a:t>
            </a:r>
            <a:endParaRPr b="0" lang="uk-UA" sz="1800" spc="-1" strike="noStrike">
              <a:latin typeface="Arial"/>
            </a:endParaRPr>
          </a:p>
          <a:p>
            <a:pPr lvl="5" marL="2592000" indent="-216000">
              <a:spcBef>
                <a:spcPts val="283"/>
              </a:spcBef>
              <a:buClr>
                <a:srgbClr val="000000"/>
              </a:buClr>
              <a:buSzPct val="45000"/>
              <a:buFont typeface="Wingdings" charset="2"/>
              <a:buChar char=""/>
            </a:pPr>
            <a:r>
              <a:rPr b="0" lang="uk-UA" sz="1800" spc="-1" strike="noStrike">
                <a:latin typeface="Arial"/>
              </a:rPr>
              <a:t>Sixth Outline Level</a:t>
            </a:r>
            <a:endParaRPr b="0" lang="uk-UA" sz="1800" spc="-1" strike="noStrike">
              <a:latin typeface="Arial"/>
            </a:endParaRPr>
          </a:p>
          <a:p>
            <a:pPr lvl="6" marL="3024000" indent="-216000">
              <a:spcBef>
                <a:spcPts val="283"/>
              </a:spcBef>
              <a:buClr>
                <a:srgbClr val="000000"/>
              </a:buClr>
              <a:buSzPct val="45000"/>
              <a:buFont typeface="Wingdings" charset="2"/>
              <a:buChar char=""/>
            </a:pPr>
            <a:r>
              <a:rPr b="0" lang="uk-UA" sz="1800" spc="-1" strike="noStrike">
                <a:latin typeface="Arial"/>
              </a:rPr>
              <a:t>Seventh Outline Level</a:t>
            </a:r>
            <a:endParaRPr b="0" lang="uk-UA" sz="1800" spc="-1" strike="noStrike">
              <a:latin typeface="Arial"/>
            </a:endParaRPr>
          </a:p>
        </p:txBody>
      </p:sp>
      <p:sp>
        <p:nvSpPr>
          <p:cNvPr id="193" name="PlaceHolder 3"/>
          <p:cNvSpPr>
            <a:spLocks noGrp="1"/>
          </p:cNvSpPr>
          <p:nvPr>
            <p:ph type="body"/>
          </p:nvPr>
        </p:nvSpPr>
        <p:spPr>
          <a:xfrm>
            <a:off x="623196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uk-UA" sz="1800" spc="-1" strike="noStrike">
                <a:latin typeface="Arial"/>
              </a:rPr>
              <a:t>Click to edit the outline text format</a:t>
            </a:r>
            <a:endParaRPr b="0" lang="uk-UA" sz="1800" spc="-1" strike="noStrike">
              <a:latin typeface="Arial"/>
            </a:endParaRPr>
          </a:p>
          <a:p>
            <a:pPr lvl="1" marL="864000" indent="-324000">
              <a:spcBef>
                <a:spcPts val="1134"/>
              </a:spcBef>
              <a:buClr>
                <a:srgbClr val="000000"/>
              </a:buClr>
              <a:buSzPct val="75000"/>
              <a:buFont typeface="Symbol" charset="2"/>
              <a:buChar char=""/>
            </a:pPr>
            <a:r>
              <a:rPr b="0" lang="uk-UA" sz="1800" spc="-1" strike="noStrike">
                <a:latin typeface="Arial"/>
              </a:rPr>
              <a:t>Second Outline Level</a:t>
            </a:r>
            <a:endParaRPr b="0" lang="uk-UA" sz="1800" spc="-1" strike="noStrike">
              <a:latin typeface="Arial"/>
            </a:endParaRPr>
          </a:p>
          <a:p>
            <a:pPr lvl="2" marL="1296000" indent="-288000">
              <a:spcBef>
                <a:spcPts val="850"/>
              </a:spcBef>
              <a:buClr>
                <a:srgbClr val="000000"/>
              </a:buClr>
              <a:buSzPct val="45000"/>
              <a:buFont typeface="Wingdings" charset="2"/>
              <a:buChar char=""/>
            </a:pPr>
            <a:r>
              <a:rPr b="0" lang="uk-UA" sz="1800" spc="-1" strike="noStrike">
                <a:latin typeface="Arial"/>
              </a:rPr>
              <a:t>Third Outline Level</a:t>
            </a:r>
            <a:endParaRPr b="0" lang="uk-UA" sz="1800" spc="-1" strike="noStrike">
              <a:latin typeface="Arial"/>
            </a:endParaRPr>
          </a:p>
          <a:p>
            <a:pPr lvl="3" marL="1728000" indent="-216000">
              <a:spcBef>
                <a:spcPts val="567"/>
              </a:spcBef>
              <a:buClr>
                <a:srgbClr val="000000"/>
              </a:buClr>
              <a:buSzPct val="75000"/>
              <a:buFont typeface="Symbol" charset="2"/>
              <a:buChar char=""/>
            </a:pPr>
            <a:r>
              <a:rPr b="0" lang="uk-UA" sz="1800" spc="-1" strike="noStrike">
                <a:latin typeface="Arial"/>
              </a:rPr>
              <a:t>Fourth Outline Level</a:t>
            </a:r>
            <a:endParaRPr b="0" lang="uk-UA" sz="1800" spc="-1" strike="noStrike">
              <a:latin typeface="Arial"/>
            </a:endParaRPr>
          </a:p>
          <a:p>
            <a:pPr lvl="4" marL="2160000" indent="-216000">
              <a:spcBef>
                <a:spcPts val="283"/>
              </a:spcBef>
              <a:buClr>
                <a:srgbClr val="000000"/>
              </a:buClr>
              <a:buSzPct val="45000"/>
              <a:buFont typeface="Wingdings" charset="2"/>
              <a:buChar char=""/>
            </a:pPr>
            <a:r>
              <a:rPr b="0" lang="uk-UA" sz="1800" spc="-1" strike="noStrike">
                <a:latin typeface="Arial"/>
              </a:rPr>
              <a:t>Fifth Outline Level</a:t>
            </a:r>
            <a:endParaRPr b="0" lang="uk-UA" sz="1800" spc="-1" strike="noStrike">
              <a:latin typeface="Arial"/>
            </a:endParaRPr>
          </a:p>
          <a:p>
            <a:pPr lvl="5" marL="2592000" indent="-216000">
              <a:spcBef>
                <a:spcPts val="283"/>
              </a:spcBef>
              <a:buClr>
                <a:srgbClr val="000000"/>
              </a:buClr>
              <a:buSzPct val="45000"/>
              <a:buFont typeface="Wingdings" charset="2"/>
              <a:buChar char=""/>
            </a:pPr>
            <a:r>
              <a:rPr b="0" lang="uk-UA" sz="1800" spc="-1" strike="noStrike">
                <a:latin typeface="Arial"/>
              </a:rPr>
              <a:t>Sixth Outline Level</a:t>
            </a:r>
            <a:endParaRPr b="0" lang="uk-UA" sz="1800" spc="-1" strike="noStrike">
              <a:latin typeface="Arial"/>
            </a:endParaRPr>
          </a:p>
          <a:p>
            <a:pPr lvl="6" marL="3024000" indent="-216000">
              <a:spcBef>
                <a:spcPts val="283"/>
              </a:spcBef>
              <a:buClr>
                <a:srgbClr val="000000"/>
              </a:buClr>
              <a:buSzPct val="45000"/>
              <a:buFont typeface="Wingdings" charset="2"/>
              <a:buChar char=""/>
            </a:pPr>
            <a:r>
              <a:rPr b="0" lang="uk-UA" sz="1800" spc="-1" strike="noStrike">
                <a:latin typeface="Arial"/>
              </a:rPr>
              <a:t>Seventh Outline Level</a:t>
            </a:r>
            <a:endParaRPr b="0" lang="uk-UA"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240"/>
            <a:ext cx="10972080" cy="1145160"/>
          </a:xfrm>
          <a:prstGeom prst="rect">
            <a:avLst/>
          </a:prstGeom>
        </p:spPr>
        <p:txBody>
          <a:bodyPr lIns="0" rIns="0" tIns="0" bIns="0" anchor="ctr">
            <a:spAutoFit/>
          </a:bodyPr>
          <a:p>
            <a:r>
              <a:rPr b="0" lang="uk-UA" sz="1800" spc="-1" strike="noStrike">
                <a:latin typeface="Arial"/>
              </a:rPr>
              <a:t>Click to edit the title text format</a:t>
            </a:r>
            <a:endParaRPr b="0" lang="uk-UA" sz="1800" spc="-1" strike="noStrike">
              <a:latin typeface="Arial"/>
            </a:endParaRPr>
          </a:p>
        </p:txBody>
      </p:sp>
      <p:sp>
        <p:nvSpPr>
          <p:cNvPr id="231" name="PlaceHolder 2"/>
          <p:cNvSpPr>
            <a:spLocks noGrp="1"/>
          </p:cNvSpPr>
          <p:nvPr>
            <p:ph type="body"/>
          </p:nvPr>
        </p:nvSpPr>
        <p:spPr>
          <a:xfrm>
            <a:off x="60948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uk-UA" sz="1800" spc="-1" strike="noStrike">
                <a:latin typeface="Arial"/>
              </a:rPr>
              <a:t>Click to edit the outline text format</a:t>
            </a:r>
            <a:endParaRPr b="0" lang="uk-UA" sz="1800" spc="-1" strike="noStrike">
              <a:latin typeface="Arial"/>
            </a:endParaRPr>
          </a:p>
          <a:p>
            <a:pPr lvl="1" marL="864000" indent="-324000">
              <a:spcBef>
                <a:spcPts val="1134"/>
              </a:spcBef>
              <a:buClr>
                <a:srgbClr val="000000"/>
              </a:buClr>
              <a:buSzPct val="75000"/>
              <a:buFont typeface="Symbol" charset="2"/>
              <a:buChar char=""/>
            </a:pPr>
            <a:r>
              <a:rPr b="0" lang="uk-UA" sz="1800" spc="-1" strike="noStrike">
                <a:latin typeface="Arial"/>
              </a:rPr>
              <a:t>Second Outline Level</a:t>
            </a:r>
            <a:endParaRPr b="0" lang="uk-UA" sz="1800" spc="-1" strike="noStrike">
              <a:latin typeface="Arial"/>
            </a:endParaRPr>
          </a:p>
          <a:p>
            <a:pPr lvl="2" marL="1296000" indent="-288000">
              <a:spcBef>
                <a:spcPts val="850"/>
              </a:spcBef>
              <a:buClr>
                <a:srgbClr val="000000"/>
              </a:buClr>
              <a:buSzPct val="45000"/>
              <a:buFont typeface="Wingdings" charset="2"/>
              <a:buChar char=""/>
            </a:pPr>
            <a:r>
              <a:rPr b="0" lang="uk-UA" sz="1800" spc="-1" strike="noStrike">
                <a:latin typeface="Arial"/>
              </a:rPr>
              <a:t>Third Outline Level</a:t>
            </a:r>
            <a:endParaRPr b="0" lang="uk-UA" sz="1800" spc="-1" strike="noStrike">
              <a:latin typeface="Arial"/>
            </a:endParaRPr>
          </a:p>
          <a:p>
            <a:pPr lvl="3" marL="1728000" indent="-216000">
              <a:spcBef>
                <a:spcPts val="567"/>
              </a:spcBef>
              <a:buClr>
                <a:srgbClr val="000000"/>
              </a:buClr>
              <a:buSzPct val="75000"/>
              <a:buFont typeface="Symbol" charset="2"/>
              <a:buChar char=""/>
            </a:pPr>
            <a:r>
              <a:rPr b="0" lang="uk-UA" sz="1800" spc="-1" strike="noStrike">
                <a:latin typeface="Arial"/>
              </a:rPr>
              <a:t>Fourth Outline Level</a:t>
            </a:r>
            <a:endParaRPr b="0" lang="uk-UA" sz="1800" spc="-1" strike="noStrike">
              <a:latin typeface="Arial"/>
            </a:endParaRPr>
          </a:p>
          <a:p>
            <a:pPr lvl="4" marL="2160000" indent="-216000">
              <a:spcBef>
                <a:spcPts val="283"/>
              </a:spcBef>
              <a:buClr>
                <a:srgbClr val="000000"/>
              </a:buClr>
              <a:buSzPct val="45000"/>
              <a:buFont typeface="Wingdings" charset="2"/>
              <a:buChar char=""/>
            </a:pPr>
            <a:r>
              <a:rPr b="0" lang="uk-UA" sz="1800" spc="-1" strike="noStrike">
                <a:latin typeface="Arial"/>
              </a:rPr>
              <a:t>Fifth Outline Level</a:t>
            </a:r>
            <a:endParaRPr b="0" lang="uk-UA" sz="1800" spc="-1" strike="noStrike">
              <a:latin typeface="Arial"/>
            </a:endParaRPr>
          </a:p>
          <a:p>
            <a:pPr lvl="5" marL="2592000" indent="-216000">
              <a:spcBef>
                <a:spcPts val="283"/>
              </a:spcBef>
              <a:buClr>
                <a:srgbClr val="000000"/>
              </a:buClr>
              <a:buSzPct val="45000"/>
              <a:buFont typeface="Wingdings" charset="2"/>
              <a:buChar char=""/>
            </a:pPr>
            <a:r>
              <a:rPr b="0" lang="uk-UA" sz="1800" spc="-1" strike="noStrike">
                <a:latin typeface="Arial"/>
              </a:rPr>
              <a:t>Sixth Outline Level</a:t>
            </a:r>
            <a:endParaRPr b="0" lang="uk-UA" sz="1800" spc="-1" strike="noStrike">
              <a:latin typeface="Arial"/>
            </a:endParaRPr>
          </a:p>
          <a:p>
            <a:pPr lvl="6" marL="3024000" indent="-216000">
              <a:spcBef>
                <a:spcPts val="283"/>
              </a:spcBef>
              <a:buClr>
                <a:srgbClr val="000000"/>
              </a:buClr>
              <a:buSzPct val="45000"/>
              <a:buFont typeface="Wingdings" charset="2"/>
              <a:buChar char=""/>
            </a:pPr>
            <a:r>
              <a:rPr b="0" lang="uk-UA" sz="1800" spc="-1" strike="noStrike">
                <a:latin typeface="Arial"/>
              </a:rPr>
              <a:t>Seventh Outline Level</a:t>
            </a:r>
            <a:endParaRPr b="0" lang="uk-UA" sz="1800" spc="-1" strike="noStrike">
              <a:latin typeface="Arial"/>
            </a:endParaRPr>
          </a:p>
        </p:txBody>
      </p:sp>
      <p:sp>
        <p:nvSpPr>
          <p:cNvPr id="232" name="PlaceHolder 3"/>
          <p:cNvSpPr>
            <a:spLocks noGrp="1"/>
          </p:cNvSpPr>
          <p:nvPr>
            <p:ph type="body"/>
          </p:nvPr>
        </p:nvSpPr>
        <p:spPr>
          <a:xfrm>
            <a:off x="623196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uk-UA" sz="1800" spc="-1" strike="noStrike">
                <a:latin typeface="Arial"/>
              </a:rPr>
              <a:t>Click to edit the outline text format</a:t>
            </a:r>
            <a:endParaRPr b="0" lang="uk-UA" sz="1800" spc="-1" strike="noStrike">
              <a:latin typeface="Arial"/>
            </a:endParaRPr>
          </a:p>
          <a:p>
            <a:pPr lvl="1" marL="864000" indent="-324000">
              <a:spcBef>
                <a:spcPts val="1134"/>
              </a:spcBef>
              <a:buClr>
                <a:srgbClr val="000000"/>
              </a:buClr>
              <a:buSzPct val="75000"/>
              <a:buFont typeface="Symbol" charset="2"/>
              <a:buChar char=""/>
            </a:pPr>
            <a:r>
              <a:rPr b="0" lang="uk-UA" sz="1800" spc="-1" strike="noStrike">
                <a:latin typeface="Arial"/>
              </a:rPr>
              <a:t>Second Outline Level</a:t>
            </a:r>
            <a:endParaRPr b="0" lang="uk-UA" sz="1800" spc="-1" strike="noStrike">
              <a:latin typeface="Arial"/>
            </a:endParaRPr>
          </a:p>
          <a:p>
            <a:pPr lvl="2" marL="1296000" indent="-288000">
              <a:spcBef>
                <a:spcPts val="850"/>
              </a:spcBef>
              <a:buClr>
                <a:srgbClr val="000000"/>
              </a:buClr>
              <a:buSzPct val="45000"/>
              <a:buFont typeface="Wingdings" charset="2"/>
              <a:buChar char=""/>
            </a:pPr>
            <a:r>
              <a:rPr b="0" lang="uk-UA" sz="1800" spc="-1" strike="noStrike">
                <a:latin typeface="Arial"/>
              </a:rPr>
              <a:t>Third Outline Level</a:t>
            </a:r>
            <a:endParaRPr b="0" lang="uk-UA" sz="1800" spc="-1" strike="noStrike">
              <a:latin typeface="Arial"/>
            </a:endParaRPr>
          </a:p>
          <a:p>
            <a:pPr lvl="3" marL="1728000" indent="-216000">
              <a:spcBef>
                <a:spcPts val="567"/>
              </a:spcBef>
              <a:buClr>
                <a:srgbClr val="000000"/>
              </a:buClr>
              <a:buSzPct val="75000"/>
              <a:buFont typeface="Symbol" charset="2"/>
              <a:buChar char=""/>
            </a:pPr>
            <a:r>
              <a:rPr b="0" lang="uk-UA" sz="1800" spc="-1" strike="noStrike">
                <a:latin typeface="Arial"/>
              </a:rPr>
              <a:t>Fourth Outline Level</a:t>
            </a:r>
            <a:endParaRPr b="0" lang="uk-UA" sz="1800" spc="-1" strike="noStrike">
              <a:latin typeface="Arial"/>
            </a:endParaRPr>
          </a:p>
          <a:p>
            <a:pPr lvl="4" marL="2160000" indent="-216000">
              <a:spcBef>
                <a:spcPts val="283"/>
              </a:spcBef>
              <a:buClr>
                <a:srgbClr val="000000"/>
              </a:buClr>
              <a:buSzPct val="45000"/>
              <a:buFont typeface="Wingdings" charset="2"/>
              <a:buChar char=""/>
            </a:pPr>
            <a:r>
              <a:rPr b="0" lang="uk-UA" sz="1800" spc="-1" strike="noStrike">
                <a:latin typeface="Arial"/>
              </a:rPr>
              <a:t>Fifth Outline Level</a:t>
            </a:r>
            <a:endParaRPr b="0" lang="uk-UA" sz="1800" spc="-1" strike="noStrike">
              <a:latin typeface="Arial"/>
            </a:endParaRPr>
          </a:p>
          <a:p>
            <a:pPr lvl="5" marL="2592000" indent="-216000">
              <a:spcBef>
                <a:spcPts val="283"/>
              </a:spcBef>
              <a:buClr>
                <a:srgbClr val="000000"/>
              </a:buClr>
              <a:buSzPct val="45000"/>
              <a:buFont typeface="Wingdings" charset="2"/>
              <a:buChar char=""/>
            </a:pPr>
            <a:r>
              <a:rPr b="0" lang="uk-UA" sz="1800" spc="-1" strike="noStrike">
                <a:latin typeface="Arial"/>
              </a:rPr>
              <a:t>Sixth Outline Level</a:t>
            </a:r>
            <a:endParaRPr b="0" lang="uk-UA" sz="1800" spc="-1" strike="noStrike">
              <a:latin typeface="Arial"/>
            </a:endParaRPr>
          </a:p>
          <a:p>
            <a:pPr lvl="6" marL="3024000" indent="-216000">
              <a:spcBef>
                <a:spcPts val="283"/>
              </a:spcBef>
              <a:buClr>
                <a:srgbClr val="000000"/>
              </a:buClr>
              <a:buSzPct val="45000"/>
              <a:buFont typeface="Wingdings" charset="2"/>
              <a:buChar char=""/>
            </a:pPr>
            <a:r>
              <a:rPr b="0" lang="uk-UA" sz="1800" spc="-1" strike="noStrike">
                <a:latin typeface="Arial"/>
              </a:rPr>
              <a:t>Seventh Outline Level</a:t>
            </a:r>
            <a:endParaRPr b="0" lang="uk-UA"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uk-UA" sz="4400" spc="-1" strike="noStrike">
                <a:latin typeface="Arial"/>
              </a:rPr>
              <a:t>Click to edit the title text format</a:t>
            </a:r>
            <a:endParaRPr b="0" lang="uk-UA" sz="4400" spc="-1" strike="noStrike">
              <a:latin typeface="Arial"/>
            </a:endParaRPr>
          </a:p>
        </p:txBody>
      </p:sp>
      <p:sp>
        <p:nvSpPr>
          <p:cNvPr id="270"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uk-UA" sz="3200" spc="-1" strike="noStrike">
                <a:latin typeface="Arial"/>
              </a:rPr>
              <a:t>Click to edit the outline text format</a:t>
            </a:r>
            <a:endParaRPr b="0" lang="uk-UA" sz="3200" spc="-1" strike="noStrike">
              <a:latin typeface="Arial"/>
            </a:endParaRPr>
          </a:p>
          <a:p>
            <a:pPr lvl="1" marL="864000" indent="-324000">
              <a:spcBef>
                <a:spcPts val="1134"/>
              </a:spcBef>
              <a:buClr>
                <a:srgbClr val="000000"/>
              </a:buClr>
              <a:buSzPct val="75000"/>
              <a:buFont typeface="Symbol" charset="2"/>
              <a:buChar char=""/>
            </a:pPr>
            <a:r>
              <a:rPr b="0" lang="uk-UA" sz="2800" spc="-1" strike="noStrike">
                <a:latin typeface="Arial"/>
              </a:rPr>
              <a:t>Second Outline Level</a:t>
            </a:r>
            <a:endParaRPr b="0" lang="uk-UA" sz="2800" spc="-1" strike="noStrike">
              <a:latin typeface="Arial"/>
            </a:endParaRPr>
          </a:p>
          <a:p>
            <a:pPr lvl="2" marL="1296000" indent="-288000">
              <a:spcBef>
                <a:spcPts val="850"/>
              </a:spcBef>
              <a:buClr>
                <a:srgbClr val="000000"/>
              </a:buClr>
              <a:buSzPct val="45000"/>
              <a:buFont typeface="Wingdings" charset="2"/>
              <a:buChar char=""/>
            </a:pPr>
            <a:r>
              <a:rPr b="0" lang="uk-UA" sz="2400" spc="-1" strike="noStrike">
                <a:latin typeface="Arial"/>
              </a:rPr>
              <a:t>Third Outline Level</a:t>
            </a:r>
            <a:endParaRPr b="0" lang="uk-UA" sz="2400" spc="-1" strike="noStrike">
              <a:latin typeface="Arial"/>
            </a:endParaRPr>
          </a:p>
          <a:p>
            <a:pPr lvl="3" marL="1728000" indent="-216000">
              <a:spcBef>
                <a:spcPts val="567"/>
              </a:spcBef>
              <a:buClr>
                <a:srgbClr val="000000"/>
              </a:buClr>
              <a:buSzPct val="75000"/>
              <a:buFont typeface="Symbol" charset="2"/>
              <a:buChar char=""/>
            </a:pPr>
            <a:r>
              <a:rPr b="0" lang="uk-UA" sz="2000" spc="-1" strike="noStrike">
                <a:latin typeface="Arial"/>
              </a:rPr>
              <a:t>Fourth Outline Level</a:t>
            </a:r>
            <a:endParaRPr b="0" lang="uk-UA" sz="2000" spc="-1" strike="noStrike">
              <a:latin typeface="Arial"/>
            </a:endParaRPr>
          </a:p>
          <a:p>
            <a:pPr lvl="4" marL="2160000" indent="-216000">
              <a:spcBef>
                <a:spcPts val="283"/>
              </a:spcBef>
              <a:buClr>
                <a:srgbClr val="000000"/>
              </a:buClr>
              <a:buSzPct val="45000"/>
              <a:buFont typeface="Wingdings" charset="2"/>
              <a:buChar char=""/>
            </a:pPr>
            <a:r>
              <a:rPr b="0" lang="uk-UA" sz="2000" spc="-1" strike="noStrike">
                <a:latin typeface="Arial"/>
              </a:rPr>
              <a:t>Fifth Outline Level</a:t>
            </a:r>
            <a:endParaRPr b="0" lang="uk-UA" sz="2000" spc="-1" strike="noStrike">
              <a:latin typeface="Arial"/>
            </a:endParaRPr>
          </a:p>
          <a:p>
            <a:pPr lvl="5" marL="2592000" indent="-216000">
              <a:spcBef>
                <a:spcPts val="283"/>
              </a:spcBef>
              <a:buClr>
                <a:srgbClr val="000000"/>
              </a:buClr>
              <a:buSzPct val="45000"/>
              <a:buFont typeface="Wingdings" charset="2"/>
              <a:buChar char=""/>
            </a:pPr>
            <a:r>
              <a:rPr b="0" lang="uk-UA" sz="2000" spc="-1" strike="noStrike">
                <a:latin typeface="Arial"/>
              </a:rPr>
              <a:t>Sixth Outline Level</a:t>
            </a:r>
            <a:endParaRPr b="0" lang="uk-UA" sz="2000" spc="-1" strike="noStrike">
              <a:latin typeface="Arial"/>
            </a:endParaRPr>
          </a:p>
          <a:p>
            <a:pPr lvl="6" marL="3024000" indent="-216000">
              <a:spcBef>
                <a:spcPts val="283"/>
              </a:spcBef>
              <a:buClr>
                <a:srgbClr val="000000"/>
              </a:buClr>
              <a:buSzPct val="45000"/>
              <a:buFont typeface="Wingdings" charset="2"/>
              <a:buChar char=""/>
            </a:pPr>
            <a:r>
              <a:rPr b="0" lang="uk-UA" sz="2000" spc="-1" strike="noStrike">
                <a:latin typeface="Arial"/>
              </a:rPr>
              <a:t>Seventh Outline Level</a:t>
            </a:r>
            <a:endParaRPr b="0" lang="uk-U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52.xml"/>
</Relationships>
</file>

<file path=ppt/slides/_rels/slide15.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64.xml"/>
</Relationships>
</file>

<file path=ppt/slides/_rels/slide16.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76.xml"/>
</Relationships>
</file>

<file path=ppt/slides/_rels/slide17.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64.xml"/>
</Relationships>
</file>

<file path=ppt/slides/_rels/slide18.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64.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307" name="CustomShape 1"/>
          <p:cNvSpPr/>
          <p:nvPr/>
        </p:nvSpPr>
        <p:spPr>
          <a:xfrm>
            <a:off x="648000" y="5550120"/>
            <a:ext cx="10868400" cy="819720"/>
          </a:xfrm>
          <a:prstGeom prst="rect">
            <a:avLst/>
          </a:prstGeom>
          <a:noFill/>
          <a:ln>
            <a:noFill/>
          </a:ln>
        </p:spPr>
        <p:style>
          <a:lnRef idx="0"/>
          <a:fillRef idx="0"/>
          <a:effectRef idx="0"/>
          <a:fontRef idx="minor"/>
        </p:style>
      </p:sp>
      <p:sp>
        <p:nvSpPr>
          <p:cNvPr id="308" name="CustomShape 2"/>
          <p:cNvSpPr/>
          <p:nvPr/>
        </p:nvSpPr>
        <p:spPr>
          <a:xfrm rot="21374400">
            <a:off x="1488240" y="1836720"/>
            <a:ext cx="7846920" cy="3166920"/>
          </a:xfrm>
          <a:custGeom>
            <a:avLst/>
            <a:gdLst/>
            <a:ahLst/>
            <a:rect l="l" t="t" r="r" b="b"/>
            <a:pathLst>
              <a:path w="21808" h="8814">
                <a:moveTo>
                  <a:pt x="0" y="23"/>
                </a:moveTo>
                <a:lnTo>
                  <a:pt x="10902" y="2212"/>
                </a:lnTo>
                <a:lnTo>
                  <a:pt x="21800" y="0"/>
                </a:lnTo>
                <a:moveTo>
                  <a:pt x="7" y="6623"/>
                </a:moveTo>
                <a:lnTo>
                  <a:pt x="10909" y="8813"/>
                </a:lnTo>
                <a:lnTo>
                  <a:pt x="21807" y="6600"/>
                </a:lnTo>
              </a:path>
            </a:pathLst>
          </a:custGeom>
          <a:solidFill>
            <a:srgbClr val="5983b0"/>
          </a:solidFill>
          <a:ln w="9360">
            <a:solidFill>
              <a:srgbClr val="000000"/>
            </a:solidFill>
            <a:miter/>
          </a:ln>
        </p:spPr>
        <p:style>
          <a:lnRef idx="0"/>
          <a:fillRef idx="0"/>
          <a:effectRef idx="0"/>
          <a:fontRef idx="minor"/>
        </p:style>
        <p:txBody>
          <a:bodyPr lIns="90000" rIns="90000" tIns="46800" bIns="46800" anchor="ctr" anchorCtr="1">
            <a:noAutofit/>
          </a:bodyPr>
          <a:p>
            <a:pPr>
              <a:lnSpc>
                <a:spcPct val="100000"/>
              </a:lnSpc>
            </a:pPr>
            <a:r>
              <a:rPr b="1" lang="uk-UA" sz="3600" spc="-1" strike="noStrike">
                <a:solidFill>
                  <a:srgbClr val="000000"/>
                </a:solidFill>
                <a:latin typeface="Arial Black"/>
                <a:ea typeface="MS Gothic"/>
              </a:rPr>
              <a:t>Найвідоміші бібліотеки </a:t>
            </a:r>
            <a:endParaRPr b="0" lang="uk-UA" sz="3600" spc="-1" strike="noStrike">
              <a:latin typeface="Arial"/>
            </a:endParaRPr>
          </a:p>
          <a:p>
            <a:pPr>
              <a:lnSpc>
                <a:spcPct val="100000"/>
              </a:lnSpc>
            </a:pPr>
            <a:r>
              <a:rPr b="1" lang="uk-UA" sz="3600" spc="-1" strike="noStrike">
                <a:solidFill>
                  <a:srgbClr val="000000"/>
                </a:solidFill>
                <a:latin typeface="Arial Black"/>
                <a:ea typeface="MS Gothic"/>
              </a:rPr>
              <a:t>України та світу</a:t>
            </a:r>
            <a:endParaRPr b="0" lang="uk-UA" sz="3600" spc="-1" strike="noStrike">
              <a:latin typeface="Arial"/>
            </a:endParaRPr>
          </a:p>
          <a:p>
            <a:pPr>
              <a:lnSpc>
                <a:spcPct val="100000"/>
              </a:lnSpc>
            </a:pPr>
            <a:endParaRPr b="0" lang="uk-UA" sz="36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CustomShape 1"/>
          <p:cNvSpPr/>
          <p:nvPr/>
        </p:nvSpPr>
        <p:spPr>
          <a:xfrm>
            <a:off x="609480" y="2622240"/>
            <a:ext cx="10969200" cy="6087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uk-UA" sz="4000" spc="-1" strike="noStrike">
                <a:solidFill>
                  <a:srgbClr val="000000"/>
                </a:solidFill>
                <a:latin typeface="Arial"/>
                <a:ea typeface="DejaVu Sans"/>
              </a:rPr>
              <a:t>Бібліотеки світу</a:t>
            </a:r>
            <a:endParaRPr b="0" lang="uk-UA" sz="4000" spc="-1" strike="noStrike">
              <a:latin typeface="Arial"/>
            </a:endParaRPr>
          </a:p>
        </p:txBody>
      </p:sp>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CustomShape 1"/>
          <p:cNvSpPr/>
          <p:nvPr/>
        </p:nvSpPr>
        <p:spPr>
          <a:xfrm>
            <a:off x="792000" y="323280"/>
            <a:ext cx="10364400" cy="8524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uk-UA" sz="2800" spc="-1" strike="noStrike">
                <a:solidFill>
                  <a:srgbClr val="000000"/>
                </a:solidFill>
                <a:latin typeface="Aerial"/>
                <a:ea typeface="DejaVu Sans"/>
              </a:rPr>
              <a:t>Філологічна бібліотека Вільного університету Берліна</a:t>
            </a:r>
            <a:endParaRPr b="0" lang="uk-UA" sz="2800" spc="-1" strike="noStrike">
              <a:latin typeface="Arial"/>
            </a:endParaRPr>
          </a:p>
        </p:txBody>
      </p:sp>
      <p:sp>
        <p:nvSpPr>
          <p:cNvPr id="333" name="CustomShape 2"/>
          <p:cNvSpPr/>
          <p:nvPr/>
        </p:nvSpPr>
        <p:spPr>
          <a:xfrm>
            <a:off x="6480000" y="1584000"/>
            <a:ext cx="5070240" cy="4104720"/>
          </a:xfrm>
          <a:prstGeom prst="rect">
            <a:avLst/>
          </a:prstGeom>
          <a:noFill/>
          <a:ln>
            <a:noFill/>
          </a:ln>
        </p:spPr>
        <p:style>
          <a:lnRef idx="0"/>
          <a:fillRef idx="0"/>
          <a:effectRef idx="0"/>
          <a:fontRef idx="minor"/>
        </p:style>
        <p:txBody>
          <a:bodyPr lIns="0" rIns="0" tIns="0" bIns="0">
            <a:normAutofit fontScale="6000"/>
          </a:bodyPr>
          <a:p>
            <a:pPr algn="just">
              <a:lnSpc>
                <a:spcPct val="100000"/>
              </a:lnSpc>
            </a:pPr>
            <a:r>
              <a:rPr b="0" lang="uk-UA" sz="4800" spc="-1" strike="noStrike">
                <a:solidFill>
                  <a:srgbClr val="000000"/>
                </a:solidFill>
                <a:latin typeface="Arial"/>
                <a:ea typeface="DejaVu Sans"/>
              </a:rPr>
              <a:t>У 2003 р. у конкурсі проектів з реконструкції будівлі університету та спорудження нової бібліотеки переміг оригінальний проект сера Фостера. Майбутню бібліотеку він назвав «Мозок Берліна» (The Berlin brain). Вигнуті галереї та сходи будівлі, справді, нагадують звивини мозку.</a:t>
            </a:r>
            <a:endParaRPr b="0" lang="uk-UA" sz="4800" spc="-1" strike="noStrike">
              <a:latin typeface="Arial"/>
            </a:endParaRPr>
          </a:p>
          <a:p>
            <a:pPr algn="just">
              <a:lnSpc>
                <a:spcPct val="100000"/>
              </a:lnSpc>
            </a:pPr>
            <a:endParaRPr b="0" lang="uk-UA" sz="4800" spc="-1" strike="noStrike">
              <a:latin typeface="Arial"/>
            </a:endParaRPr>
          </a:p>
          <a:p>
            <a:pPr algn="just">
              <a:lnSpc>
                <a:spcPct val="100000"/>
              </a:lnSpc>
            </a:pPr>
            <a:r>
              <a:rPr b="0" lang="uk-UA" sz="4800" spc="-1" strike="noStrike">
                <a:solidFill>
                  <a:srgbClr val="000000"/>
                </a:solidFill>
                <a:latin typeface="Arial"/>
                <a:ea typeface="DejaVu Sans"/>
              </a:rPr>
              <a:t>Оригінальність нової будівлі насамперед полягає в комірчастій конструкції оболонки з сталі, скла і алюмінію. Друга оболонка з скловолокна покриває саме ядро будівлі, яка має форму купола.</a:t>
            </a:r>
            <a:endParaRPr b="0" lang="uk-UA" sz="4800" spc="-1" strike="noStrike">
              <a:latin typeface="Arial"/>
            </a:endParaRPr>
          </a:p>
          <a:p>
            <a:pPr algn="just">
              <a:lnSpc>
                <a:spcPct val="100000"/>
              </a:lnSpc>
            </a:pPr>
            <a:endParaRPr b="0" lang="uk-UA" sz="4800" spc="-1" strike="noStrike">
              <a:latin typeface="Arial"/>
            </a:endParaRPr>
          </a:p>
          <a:p>
            <a:pPr algn="just">
              <a:lnSpc>
                <a:spcPct val="100000"/>
              </a:lnSpc>
            </a:pPr>
            <a:endParaRPr b="0" lang="uk-UA" sz="4800" spc="-1" strike="noStrike">
              <a:latin typeface="Arial"/>
            </a:endParaRPr>
          </a:p>
        </p:txBody>
      </p:sp>
      <p:pic>
        <p:nvPicPr>
          <p:cNvPr id="334" name="" descr=""/>
          <p:cNvPicPr/>
          <p:nvPr/>
        </p:nvPicPr>
        <p:blipFill>
          <a:blip r:embed="rId1"/>
          <a:stretch/>
        </p:blipFill>
        <p:spPr>
          <a:xfrm>
            <a:off x="721080" y="1584000"/>
            <a:ext cx="5108040" cy="4145040"/>
          </a:xfrm>
          <a:prstGeom prst="rect">
            <a:avLst/>
          </a:prstGeom>
          <a:ln>
            <a:noFill/>
          </a:ln>
        </p:spPr>
      </p:pic>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5" name="Рисунок 38" descr=""/>
          <p:cNvPicPr/>
          <p:nvPr/>
        </p:nvPicPr>
        <p:blipFill>
          <a:blip r:embed="rId1"/>
          <a:stretch/>
        </p:blipFill>
        <p:spPr>
          <a:xfrm>
            <a:off x="534240" y="1512000"/>
            <a:ext cx="5294880" cy="4621320"/>
          </a:xfrm>
          <a:prstGeom prst="rect">
            <a:avLst/>
          </a:prstGeom>
          <a:ln>
            <a:noFill/>
          </a:ln>
        </p:spPr>
      </p:pic>
      <p:sp>
        <p:nvSpPr>
          <p:cNvPr id="336" name="CustomShape 1"/>
          <p:cNvSpPr/>
          <p:nvPr/>
        </p:nvSpPr>
        <p:spPr>
          <a:xfrm>
            <a:off x="3079440" y="670320"/>
            <a:ext cx="6252840" cy="516240"/>
          </a:xfrm>
          <a:prstGeom prst="rect">
            <a:avLst/>
          </a:prstGeom>
          <a:solidFill>
            <a:srgbClr val="ffffff"/>
          </a:solidFill>
          <a:ln>
            <a:solidFill>
              <a:srgbClr val="ffffff"/>
            </a:solidFill>
          </a:ln>
        </p:spPr>
        <p:style>
          <a:lnRef idx="0"/>
          <a:fillRef idx="0"/>
          <a:effectRef idx="0"/>
          <a:fontRef idx="minor"/>
        </p:style>
        <p:txBody>
          <a:bodyPr wrap="none" lIns="90000" rIns="90000" tIns="45000" bIns="45000">
            <a:spAutoFit/>
          </a:bodyPr>
          <a:p>
            <a:pPr algn="ctr">
              <a:lnSpc>
                <a:spcPct val="100000"/>
              </a:lnSpc>
            </a:pPr>
            <a:r>
              <a:rPr b="1" lang="uk-UA" sz="2800" spc="-1" strike="noStrike">
                <a:solidFill>
                  <a:srgbClr val="000000"/>
                </a:solidFill>
                <a:latin typeface="Aerial"/>
                <a:ea typeface="DejaVu Sans"/>
              </a:rPr>
              <a:t>Публічна бібліотека Канзасу </a:t>
            </a:r>
            <a:endParaRPr b="0" lang="uk-UA" sz="2800" spc="-1" strike="noStrike">
              <a:latin typeface="Arial"/>
            </a:endParaRPr>
          </a:p>
        </p:txBody>
      </p:sp>
      <p:sp>
        <p:nvSpPr>
          <p:cNvPr id="337" name="CustomShape 2"/>
          <p:cNvSpPr/>
          <p:nvPr/>
        </p:nvSpPr>
        <p:spPr>
          <a:xfrm>
            <a:off x="6120000" y="1512000"/>
            <a:ext cx="5684040" cy="4573080"/>
          </a:xfrm>
          <a:prstGeom prst="rect">
            <a:avLst/>
          </a:prstGeom>
          <a:noFill/>
          <a:ln>
            <a:noFill/>
          </a:ln>
        </p:spPr>
        <p:style>
          <a:lnRef idx="0"/>
          <a:fillRef idx="0"/>
          <a:effectRef idx="0"/>
          <a:fontRef idx="minor"/>
        </p:style>
        <p:txBody>
          <a:bodyPr lIns="0" rIns="0" tIns="0" bIns="0" anchor="ctr">
            <a:spAutoFit/>
          </a:bodyPr>
          <a:p>
            <a:pPr algn="just">
              <a:lnSpc>
                <a:spcPct val="100000"/>
              </a:lnSpc>
            </a:pPr>
            <a:r>
              <a:rPr b="0" lang="uk-UA" sz="2000" spc="-1" strike="noStrike">
                <a:solidFill>
                  <a:srgbClr val="000000"/>
                </a:solidFill>
                <a:latin typeface="Arial"/>
                <a:ea typeface="DejaVu Sans"/>
              </a:rPr>
              <a:t>Бібліотека заснована в 1873 році і є найстарішою і третьою за величиною публічною бібліотекою в районі міста Канзас.</a:t>
            </a:r>
            <a:endParaRPr b="0" lang="uk-UA" sz="2000" spc="-1" strike="noStrike">
              <a:latin typeface="Arial"/>
            </a:endParaRPr>
          </a:p>
          <a:p>
            <a:pPr algn="just">
              <a:lnSpc>
                <a:spcPct val="100000"/>
              </a:lnSpc>
            </a:pPr>
            <a:endParaRPr b="0" lang="uk-UA" sz="2000" spc="-1" strike="noStrike">
              <a:latin typeface="Arial"/>
            </a:endParaRPr>
          </a:p>
          <a:p>
            <a:pPr algn="just">
              <a:lnSpc>
                <a:spcPct val="100000"/>
              </a:lnSpc>
            </a:pPr>
            <a:r>
              <a:rPr b="0" lang="uk-UA" sz="2000" spc="-1" strike="noStrike">
                <a:solidFill>
                  <a:srgbClr val="000000"/>
                </a:solidFill>
                <a:latin typeface="Arial"/>
                <a:ea typeface="DejaVu Sans"/>
              </a:rPr>
              <a:t>Книжкові корінці, мають розміри 8 на 3 метри, зроблені з щитів, оброблених плівкою Майлар. Майлар (mylar) — торгова марка компанії DuPont для плівки на основі синтетичного поліефірного волокна.</a:t>
            </a:r>
            <a:endParaRPr b="0" lang="uk-UA" sz="2000" spc="-1" strike="noStrike">
              <a:latin typeface="Arial"/>
            </a:endParaRPr>
          </a:p>
          <a:p>
            <a:pPr algn="just">
              <a:lnSpc>
                <a:spcPct val="100000"/>
              </a:lnSpc>
            </a:pPr>
            <a:endParaRPr b="0" lang="uk-UA" sz="2000" spc="-1" strike="noStrike">
              <a:latin typeface="Arial"/>
            </a:endParaRPr>
          </a:p>
          <a:p>
            <a:pPr algn="just">
              <a:lnSpc>
                <a:spcPct val="100000"/>
              </a:lnSpc>
            </a:pPr>
            <a:r>
              <a:rPr b="0" lang="uk-UA" sz="2000" spc="-1" strike="noStrike">
                <a:solidFill>
                  <a:srgbClr val="000000"/>
                </a:solidFill>
                <a:latin typeface="Arial"/>
                <a:ea typeface="DejaVu Sans"/>
              </a:rPr>
              <a:t>На полиці представлені 22 назви, що відображають різні жанри. Найменування книг запропонували читачі міста Канзас, а потім Опікунська рада публічної бібліотеки остаточно затвердив список.</a:t>
            </a:r>
            <a:endParaRPr b="0" lang="uk-UA" sz="2000" spc="-1" strike="noStrike">
              <a:latin typeface="Arial"/>
            </a:endParaRPr>
          </a:p>
        </p:txBody>
      </p:sp>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CustomShape 1"/>
          <p:cNvSpPr/>
          <p:nvPr/>
        </p:nvSpPr>
        <p:spPr>
          <a:xfrm>
            <a:off x="3154320" y="272880"/>
            <a:ext cx="6104880" cy="577080"/>
          </a:xfrm>
          <a:prstGeom prst="rect">
            <a:avLst/>
          </a:prstGeom>
          <a:solidFill>
            <a:srgbClr val="ffffff"/>
          </a:solidFill>
          <a:ln>
            <a:solidFill>
              <a:srgbClr val="ffffff"/>
            </a:solidFill>
          </a:ln>
        </p:spPr>
        <p:style>
          <a:lnRef idx="0"/>
          <a:fillRef idx="0"/>
          <a:effectRef idx="0"/>
          <a:fontRef idx="minor"/>
        </p:style>
        <p:txBody>
          <a:bodyPr wrap="none" lIns="90000" rIns="90000" tIns="45000" bIns="45000">
            <a:spAutoFit/>
          </a:bodyPr>
          <a:p>
            <a:pPr algn="ctr">
              <a:lnSpc>
                <a:spcPct val="100000"/>
              </a:lnSpc>
            </a:pPr>
            <a:r>
              <a:rPr b="1" lang="uk-UA" sz="3200" spc="-1" strike="noStrike">
                <a:solidFill>
                  <a:srgbClr val="000000"/>
                </a:solidFill>
                <a:latin typeface="Aerial"/>
                <a:ea typeface="DejaVu Sans"/>
              </a:rPr>
              <a:t>Бібліотека Александріна</a:t>
            </a:r>
            <a:endParaRPr b="0" lang="uk-UA" sz="3200" spc="-1" strike="noStrike">
              <a:latin typeface="Arial"/>
            </a:endParaRPr>
          </a:p>
        </p:txBody>
      </p:sp>
      <p:pic>
        <p:nvPicPr>
          <p:cNvPr id="339" name="Рисунок 2" descr=""/>
          <p:cNvPicPr/>
          <p:nvPr/>
        </p:nvPicPr>
        <p:blipFill>
          <a:blip r:embed="rId1"/>
          <a:stretch/>
        </p:blipFill>
        <p:spPr>
          <a:xfrm>
            <a:off x="720000" y="1017000"/>
            <a:ext cx="5180040" cy="5387040"/>
          </a:xfrm>
          <a:prstGeom prst="rect">
            <a:avLst/>
          </a:prstGeom>
          <a:ln>
            <a:noFill/>
          </a:ln>
        </p:spPr>
      </p:pic>
      <p:sp>
        <p:nvSpPr>
          <p:cNvPr id="340" name="CustomShape 2"/>
          <p:cNvSpPr/>
          <p:nvPr/>
        </p:nvSpPr>
        <p:spPr>
          <a:xfrm>
            <a:off x="6337080" y="1024920"/>
            <a:ext cx="5540040" cy="4754160"/>
          </a:xfrm>
          <a:prstGeom prst="rect">
            <a:avLst/>
          </a:prstGeom>
          <a:noFill/>
          <a:ln>
            <a:noFill/>
          </a:ln>
        </p:spPr>
        <p:style>
          <a:lnRef idx="0"/>
          <a:fillRef idx="0"/>
          <a:effectRef idx="0"/>
          <a:fontRef idx="minor"/>
        </p:style>
        <p:txBody>
          <a:bodyPr lIns="0" rIns="0" tIns="0" bIns="0" anchor="ctr">
            <a:spAutoFit/>
          </a:bodyPr>
          <a:p>
            <a:pPr algn="just">
              <a:lnSpc>
                <a:spcPct val="100000"/>
              </a:lnSpc>
            </a:pPr>
            <a:r>
              <a:rPr b="0" lang="uk-UA" sz="2400" spc="-1" strike="noStrike">
                <a:solidFill>
                  <a:srgbClr val="000000"/>
                </a:solidFill>
                <a:latin typeface="Arial"/>
                <a:ea typeface="DejaVu Sans"/>
              </a:rPr>
              <a:t>У 2002 році в Александрії на передбачуваному місці старої бібліотеки була побудована сучасна «Бібліотека Александріна», покликана відновити колишню велич і забезпечити вільний доступ до знань для всіх охочих. Внаслідок будівництва бібліотеки в Єгипті була створена нова освітня система та публічна освітня організація, незалежна від уряду. Ця установа виконує цілий ряд культурних функцій.  </a:t>
            </a:r>
            <a:endParaRPr b="0" lang="uk-UA" sz="2400" spc="-1" strike="noStrike">
              <a:latin typeface="Arial"/>
            </a:endParaRPr>
          </a:p>
        </p:txBody>
      </p:sp>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CustomShape 1"/>
          <p:cNvSpPr/>
          <p:nvPr/>
        </p:nvSpPr>
        <p:spPr>
          <a:xfrm>
            <a:off x="609480" y="576000"/>
            <a:ext cx="10968480" cy="4258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uk-UA" sz="2800" spc="-1" strike="noStrike">
                <a:solidFill>
                  <a:srgbClr val="000000"/>
                </a:solidFill>
                <a:latin typeface="Aerial"/>
                <a:ea typeface="DejaVu Sans"/>
              </a:rPr>
              <a:t>Бібліотека Гейзеля</a:t>
            </a:r>
            <a:endParaRPr b="0" lang="uk-UA" sz="2800" spc="-1" strike="noStrike">
              <a:latin typeface="Arial"/>
            </a:endParaRPr>
          </a:p>
        </p:txBody>
      </p:sp>
      <p:pic>
        <p:nvPicPr>
          <p:cNvPr id="342" name="" descr=""/>
          <p:cNvPicPr/>
          <p:nvPr/>
        </p:nvPicPr>
        <p:blipFill>
          <a:blip r:embed="rId1"/>
          <a:stretch/>
        </p:blipFill>
        <p:spPr>
          <a:xfrm>
            <a:off x="648000" y="1296000"/>
            <a:ext cx="5350320" cy="4893120"/>
          </a:xfrm>
          <a:prstGeom prst="rect">
            <a:avLst/>
          </a:prstGeom>
          <a:ln>
            <a:noFill/>
          </a:ln>
        </p:spPr>
      </p:pic>
      <p:sp>
        <p:nvSpPr>
          <p:cNvPr id="343" name="CustomShape 2"/>
          <p:cNvSpPr/>
          <p:nvPr/>
        </p:nvSpPr>
        <p:spPr>
          <a:xfrm>
            <a:off x="6231960" y="1296000"/>
            <a:ext cx="5350320" cy="4821120"/>
          </a:xfrm>
          <a:prstGeom prst="rect">
            <a:avLst/>
          </a:prstGeom>
          <a:noFill/>
          <a:ln>
            <a:noFill/>
          </a:ln>
        </p:spPr>
        <p:style>
          <a:lnRef idx="0"/>
          <a:fillRef idx="0"/>
          <a:effectRef idx="0"/>
          <a:fontRef idx="minor"/>
        </p:style>
        <p:txBody>
          <a:bodyPr lIns="0" rIns="0" tIns="0" bIns="0">
            <a:normAutofit fontScale="26000"/>
          </a:bodyPr>
          <a:p>
            <a:pPr algn="just">
              <a:lnSpc>
                <a:spcPct val="100000"/>
              </a:lnSpc>
              <a:spcBef>
                <a:spcPts val="1417"/>
              </a:spcBef>
            </a:pPr>
            <a:r>
              <a:rPr b="0" lang="uk-UA" sz="2800" spc="-1" strike="noStrike">
                <a:solidFill>
                  <a:srgbClr val="000000"/>
                </a:solidFill>
                <a:latin typeface="Arial"/>
                <a:ea typeface="DejaVu Sans"/>
              </a:rPr>
              <a:t>Бібліотека Гейзеля (м. Сан Дієго) -  це головна бібліотека Каліфорнійського університету. Вона побудована в сімдесяті роки минулого століття і включена в список найкрасивіших бібліотек світу за дивну форму будівлі, що нагадує розкидисте дерево. Довгі роки бібліотека називалася просто Центральною бібліотекою, проте в 1995 р., після реконструкції, отримала ім'я Бібліотеки Гейзеля на честь Теодора Гейзеля, який упродовж багатьох років сприяв формуванню і розвитку бібліотечного фонду.</a:t>
            </a:r>
            <a:endParaRPr b="0" lang="uk-UA" sz="2800" spc="-1" strike="noStrike">
              <a:latin typeface="Arial"/>
            </a:endParaRPr>
          </a:p>
          <a:p>
            <a:pPr algn="just">
              <a:lnSpc>
                <a:spcPct val="100000"/>
              </a:lnSpc>
              <a:spcBef>
                <a:spcPts val="1417"/>
              </a:spcBef>
            </a:pPr>
            <a:endParaRPr b="0" lang="uk-UA" sz="2800" spc="-1" strike="noStrike">
              <a:latin typeface="Arial"/>
            </a:endParaRPr>
          </a:p>
          <a:p>
            <a:pPr algn="just">
              <a:lnSpc>
                <a:spcPct val="100000"/>
              </a:lnSpc>
              <a:spcBef>
                <a:spcPts val="1417"/>
              </a:spcBef>
            </a:pPr>
            <a:r>
              <a:rPr b="0" lang="uk-UA" sz="2800" spc="-1" strike="noStrike">
                <a:solidFill>
                  <a:srgbClr val="000000"/>
                </a:solidFill>
                <a:latin typeface="Arial"/>
                <a:ea typeface="DejaVu Sans"/>
              </a:rPr>
              <a:t>Теодор Сьюз Гейзель чи просто доктор Сьюз – автор 40 книг, написаних для наймолодших читачів. Найбільш відомий його твір «Кіт у капелюсі». Саме він зображений у скульптурній композиції разом з письменником біля бібліотеки.</a:t>
            </a:r>
            <a:endParaRPr b="0" lang="uk-UA" sz="2800" spc="-1" strike="noStrike">
              <a:latin typeface="Arial"/>
            </a:endParaRPr>
          </a:p>
          <a:p>
            <a:pPr algn="just">
              <a:lnSpc>
                <a:spcPct val="100000"/>
              </a:lnSpc>
              <a:spcBef>
                <a:spcPts val="1417"/>
              </a:spcBef>
            </a:pPr>
            <a:endParaRPr b="0" lang="uk-UA" sz="2800" spc="-1" strike="noStrike">
              <a:latin typeface="Arial"/>
            </a:endParaRPr>
          </a:p>
        </p:txBody>
      </p:sp>
    </p:spTree>
  </p:cSld>
  <mc:AlternateContent>
    <mc:Choice Requires="p14">
      <p:transition spd="slow" p14:dur="2000"/>
    </mc:Choice>
    <mc:Fallback>
      <p:transition spd="slow"/>
    </mc:Fallback>
  </mc:AlternateContent>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CustomShape 1"/>
          <p:cNvSpPr/>
          <p:nvPr/>
        </p:nvSpPr>
        <p:spPr>
          <a:xfrm>
            <a:off x="84240" y="0"/>
            <a:ext cx="11315160" cy="1744560"/>
          </a:xfrm>
          <a:prstGeom prst="rect">
            <a:avLst/>
          </a:prstGeom>
          <a:noFill/>
          <a:ln>
            <a:noFill/>
          </a:ln>
        </p:spPr>
        <p:style>
          <a:lnRef idx="0"/>
          <a:fillRef idx="0"/>
          <a:effectRef idx="0"/>
          <a:fontRef idx="minor"/>
        </p:style>
      </p:sp>
      <p:pic>
        <p:nvPicPr>
          <p:cNvPr id="345" name="Рисунок 2" descr=""/>
          <p:cNvPicPr/>
          <p:nvPr/>
        </p:nvPicPr>
        <p:blipFill>
          <a:blip r:embed="rId1"/>
          <a:stretch/>
        </p:blipFill>
        <p:spPr>
          <a:xfrm>
            <a:off x="610920" y="1604520"/>
            <a:ext cx="5347080" cy="4440600"/>
          </a:xfrm>
          <a:prstGeom prst="rect">
            <a:avLst/>
          </a:prstGeom>
          <a:ln>
            <a:noFill/>
          </a:ln>
        </p:spPr>
      </p:pic>
      <p:sp>
        <p:nvSpPr>
          <p:cNvPr id="346" name="CustomShape 2"/>
          <p:cNvSpPr/>
          <p:nvPr/>
        </p:nvSpPr>
        <p:spPr>
          <a:xfrm>
            <a:off x="609480" y="631440"/>
            <a:ext cx="10968840" cy="4258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uk-UA" sz="2800" spc="-1" strike="noStrike">
                <a:solidFill>
                  <a:srgbClr val="000000"/>
                </a:solidFill>
                <a:latin typeface="Aerial"/>
                <a:ea typeface="DejaVu Sans"/>
              </a:rPr>
              <a:t>Екологічна бібліотека y Німеччині</a:t>
            </a:r>
            <a:endParaRPr b="0" lang="uk-UA" sz="2800" spc="-1" strike="noStrike">
              <a:latin typeface="Arial"/>
            </a:endParaRPr>
          </a:p>
        </p:txBody>
      </p:sp>
      <p:sp>
        <p:nvSpPr>
          <p:cNvPr id="347" name="CustomShape 3"/>
          <p:cNvSpPr/>
          <p:nvPr/>
        </p:nvSpPr>
        <p:spPr>
          <a:xfrm>
            <a:off x="6231960" y="1604520"/>
            <a:ext cx="5350680" cy="4440600"/>
          </a:xfrm>
          <a:prstGeom prst="rect">
            <a:avLst/>
          </a:prstGeom>
          <a:noFill/>
          <a:ln>
            <a:noFill/>
          </a:ln>
        </p:spPr>
        <p:style>
          <a:lnRef idx="0"/>
          <a:fillRef idx="0"/>
          <a:effectRef idx="0"/>
          <a:fontRef idx="minor"/>
        </p:style>
        <p:txBody>
          <a:bodyPr lIns="0" rIns="0" tIns="0" bIns="0">
            <a:normAutofit fontScale="35000"/>
          </a:bodyPr>
          <a:p>
            <a:pPr marL="432000" indent="-320400" algn="just">
              <a:lnSpc>
                <a:spcPct val="100000"/>
              </a:lnSpc>
              <a:spcBef>
                <a:spcPts val="1417"/>
              </a:spcBef>
              <a:buClr>
                <a:srgbClr val="000000"/>
              </a:buClr>
              <a:buSzPct val="45000"/>
              <a:buFont typeface="Wingdings" charset="2"/>
              <a:buChar char=""/>
            </a:pPr>
            <a:r>
              <a:rPr b="0" lang="uk-UA" sz="3200" spc="-1" strike="noStrike">
                <a:solidFill>
                  <a:srgbClr val="000000"/>
                </a:solidFill>
                <a:latin typeface="Arial"/>
                <a:ea typeface="DejaVu Sans"/>
              </a:rPr>
              <a:t>Мабуть, найекологічніша бібліотека у світі. У 2011 році в університеті Дуйсбург-Ессен відкрилася «кругла бібліотека».  За формою будівля нагадує величезну сферу, що виділяє її серед інших бібліотек. Та не лише це робить її такою популярною. При будівництві бібліотеки використані елементи еко-архітектури: енергозберігаючі технології, сонячні батареї та систему очищення води.</a:t>
            </a:r>
            <a:endParaRPr b="0" lang="uk-UA" sz="3200" spc="-1" strike="noStrike">
              <a:latin typeface="Arial"/>
            </a:endParaRPr>
          </a:p>
        </p:txBody>
      </p:sp>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CustomShape 1"/>
          <p:cNvSpPr/>
          <p:nvPr/>
        </p:nvSpPr>
        <p:spPr>
          <a:xfrm>
            <a:off x="1523880" y="3602160"/>
            <a:ext cx="9139680" cy="1651320"/>
          </a:xfrm>
          <a:prstGeom prst="rect">
            <a:avLst/>
          </a:prstGeom>
          <a:noFill/>
          <a:ln>
            <a:noFill/>
          </a:ln>
        </p:spPr>
        <p:style>
          <a:lnRef idx="0"/>
          <a:fillRef idx="0"/>
          <a:effectRef idx="0"/>
          <a:fontRef idx="minor"/>
        </p:style>
      </p:sp>
      <p:pic>
        <p:nvPicPr>
          <p:cNvPr id="349" name="Рисунок 3" descr=""/>
          <p:cNvPicPr/>
          <p:nvPr/>
        </p:nvPicPr>
        <p:blipFill>
          <a:blip r:embed="rId1"/>
          <a:stretch/>
        </p:blipFill>
        <p:spPr>
          <a:xfrm>
            <a:off x="609120" y="1663560"/>
            <a:ext cx="5350680" cy="4237560"/>
          </a:xfrm>
          <a:prstGeom prst="rect">
            <a:avLst/>
          </a:prstGeom>
          <a:ln>
            <a:noFill/>
          </a:ln>
        </p:spPr>
      </p:pic>
      <p:sp>
        <p:nvSpPr>
          <p:cNvPr id="350" name="CustomShape 2"/>
          <p:cNvSpPr/>
          <p:nvPr/>
        </p:nvSpPr>
        <p:spPr>
          <a:xfrm>
            <a:off x="302760" y="0"/>
            <a:ext cx="11220120" cy="1748880"/>
          </a:xfrm>
          <a:prstGeom prst="rect">
            <a:avLst/>
          </a:prstGeom>
          <a:noFill/>
          <a:ln>
            <a:noFill/>
          </a:ln>
        </p:spPr>
        <p:style>
          <a:lnRef idx="0"/>
          <a:fillRef idx="0"/>
          <a:effectRef idx="0"/>
          <a:fontRef idx="minor"/>
        </p:style>
      </p:sp>
      <p:sp>
        <p:nvSpPr>
          <p:cNvPr id="351" name="CustomShape 3"/>
          <p:cNvSpPr/>
          <p:nvPr/>
        </p:nvSpPr>
        <p:spPr>
          <a:xfrm>
            <a:off x="288000" y="133200"/>
            <a:ext cx="10968480" cy="1401120"/>
          </a:xfrm>
          <a:prstGeom prst="rect">
            <a:avLst/>
          </a:prstGeom>
          <a:noFill/>
          <a:ln>
            <a:noFill/>
          </a:ln>
        </p:spPr>
        <p:style>
          <a:lnRef idx="0"/>
          <a:fillRef idx="0"/>
          <a:effectRef idx="0"/>
          <a:fontRef idx="minor"/>
        </p:style>
        <p:txBody>
          <a:bodyPr lIns="0" rIns="0" tIns="0" bIns="0" anchor="ctr">
            <a:spAutoFit/>
          </a:bodyPr>
          <a:p>
            <a:pPr algn="ctr">
              <a:lnSpc>
                <a:spcPct val="100000"/>
              </a:lnSpc>
            </a:pPr>
            <a:br/>
            <a:br/>
            <a:r>
              <a:rPr b="1" lang="uk-UA" sz="2800" spc="-1" strike="noStrike">
                <a:solidFill>
                  <a:srgbClr val="000000"/>
                </a:solidFill>
                <a:latin typeface="Aerial"/>
                <a:ea typeface="DejaVu Sans"/>
              </a:rPr>
              <a:t>Бібліотека — центр спілкування</a:t>
            </a:r>
            <a:br/>
            <a:endParaRPr b="0" lang="uk-UA" sz="2800" spc="-1" strike="noStrike">
              <a:latin typeface="Arial"/>
            </a:endParaRPr>
          </a:p>
        </p:txBody>
      </p:sp>
      <p:sp>
        <p:nvSpPr>
          <p:cNvPr id="352" name="CustomShape 4"/>
          <p:cNvSpPr/>
          <p:nvPr/>
        </p:nvSpPr>
        <p:spPr>
          <a:xfrm>
            <a:off x="6198480" y="1604520"/>
            <a:ext cx="5462640" cy="4440600"/>
          </a:xfrm>
          <a:prstGeom prst="rect">
            <a:avLst/>
          </a:prstGeom>
          <a:noFill/>
          <a:ln>
            <a:noFill/>
          </a:ln>
        </p:spPr>
        <p:style>
          <a:lnRef idx="0"/>
          <a:fillRef idx="0"/>
          <a:effectRef idx="0"/>
          <a:fontRef idx="minor"/>
        </p:style>
        <p:txBody>
          <a:bodyPr lIns="0" rIns="0" tIns="0" bIns="0">
            <a:normAutofit fontScale="82000"/>
          </a:bodyPr>
          <a:p>
            <a:pPr marL="432000" indent="-320400" algn="just">
              <a:lnSpc>
                <a:spcPct val="100000"/>
              </a:lnSpc>
              <a:spcBef>
                <a:spcPts val="1417"/>
              </a:spcBef>
              <a:buClr>
                <a:srgbClr val="000000"/>
              </a:buClr>
              <a:buSzPct val="45000"/>
              <a:buFont typeface="Wingdings" charset="2"/>
              <a:buChar char=""/>
            </a:pPr>
            <a:r>
              <a:rPr b="0" lang="uk-UA" sz="3200" spc="-1" strike="noStrike">
                <a:solidFill>
                  <a:srgbClr val="000000"/>
                </a:solidFill>
                <a:latin typeface="Arial"/>
                <a:ea typeface="DejaVu Sans"/>
              </a:rPr>
              <a:t>Не так давно в столиці Швеції з'явилася фантастична будівля — два перевернуті скляні конуси, накриті плитою. Нова бібліотека виявилась не просто місцем для любителів почитати. Тут проводяться масові заходи і навіть концерти.</a:t>
            </a:r>
            <a:endParaRPr b="0" lang="uk-UA" sz="3200" spc="-1" strike="noStrike">
              <a:latin typeface="Arial"/>
            </a:endParaRPr>
          </a:p>
        </p:txBody>
      </p:sp>
    </p:spTree>
  </p:cSld>
  <mc:AlternateContent>
    <mc:Choice Requires="p14">
      <p:transition spd="slow" p14:dur="2000"/>
    </mc:Choice>
    <mc:Fallback>
      <p:transition spd="slow"/>
    </mc:Fallback>
  </mc:AlternateContent>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CustomShape 1"/>
          <p:cNvSpPr/>
          <p:nvPr/>
        </p:nvSpPr>
        <p:spPr>
          <a:xfrm>
            <a:off x="425520" y="0"/>
            <a:ext cx="11031480" cy="1525320"/>
          </a:xfrm>
          <a:prstGeom prst="rect">
            <a:avLst/>
          </a:prstGeom>
          <a:noFill/>
          <a:ln>
            <a:noFill/>
          </a:ln>
        </p:spPr>
        <p:style>
          <a:lnRef idx="0"/>
          <a:fillRef idx="0"/>
          <a:effectRef idx="0"/>
          <a:fontRef idx="minor"/>
        </p:style>
      </p:sp>
      <p:pic>
        <p:nvPicPr>
          <p:cNvPr id="354" name="Рисунок 2" descr=""/>
          <p:cNvPicPr/>
          <p:nvPr/>
        </p:nvPicPr>
        <p:blipFill>
          <a:blip r:embed="rId1"/>
          <a:stretch/>
        </p:blipFill>
        <p:spPr>
          <a:xfrm>
            <a:off x="477720" y="1731240"/>
            <a:ext cx="5350680" cy="3953160"/>
          </a:xfrm>
          <a:prstGeom prst="rect">
            <a:avLst/>
          </a:prstGeom>
          <a:ln>
            <a:noFill/>
          </a:ln>
        </p:spPr>
      </p:pic>
      <p:sp>
        <p:nvSpPr>
          <p:cNvPr id="355" name="CustomShape 2"/>
          <p:cNvSpPr/>
          <p:nvPr/>
        </p:nvSpPr>
        <p:spPr>
          <a:xfrm>
            <a:off x="609480" y="631800"/>
            <a:ext cx="10968840" cy="4258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uk-UA" sz="2800" spc="-1" strike="noStrike">
                <a:solidFill>
                  <a:srgbClr val="000000"/>
                </a:solidFill>
                <a:latin typeface="Aerial"/>
                <a:ea typeface="DejaVu Sans"/>
              </a:rPr>
              <a:t>Бібліотека у Штутгарті</a:t>
            </a:r>
            <a:endParaRPr b="0" lang="uk-UA" sz="2800" spc="-1" strike="noStrike">
              <a:latin typeface="Arial"/>
            </a:endParaRPr>
          </a:p>
        </p:txBody>
      </p:sp>
      <p:sp>
        <p:nvSpPr>
          <p:cNvPr id="356" name="CustomShape 3"/>
          <p:cNvSpPr/>
          <p:nvPr/>
        </p:nvSpPr>
        <p:spPr>
          <a:xfrm>
            <a:off x="6048000" y="1656000"/>
            <a:ext cx="5534640" cy="3922200"/>
          </a:xfrm>
          <a:prstGeom prst="rect">
            <a:avLst/>
          </a:prstGeom>
          <a:noFill/>
          <a:ln>
            <a:noFill/>
          </a:ln>
        </p:spPr>
        <p:style>
          <a:lnRef idx="0"/>
          <a:fillRef idx="0"/>
          <a:effectRef idx="0"/>
          <a:fontRef idx="minor"/>
        </p:style>
        <p:txBody>
          <a:bodyPr lIns="0" rIns="0" tIns="0" bIns="0">
            <a:normAutofit fontScale="60000"/>
          </a:bodyPr>
          <a:p>
            <a:pPr marL="432000" indent="-320400" algn="just">
              <a:lnSpc>
                <a:spcPct val="100000"/>
              </a:lnSpc>
              <a:spcBef>
                <a:spcPts val="1417"/>
              </a:spcBef>
              <a:buClr>
                <a:srgbClr val="000000"/>
              </a:buClr>
              <a:buSzPct val="45000"/>
              <a:buFont typeface="Wingdings" charset="2"/>
              <a:buChar char=""/>
            </a:pPr>
            <a:r>
              <a:rPr b="0" lang="uk-UA" sz="3200" spc="-1" strike="noStrike">
                <a:solidFill>
                  <a:srgbClr val="000000"/>
                </a:solidFill>
                <a:latin typeface="Arial"/>
                <a:ea typeface="DejaVu Sans"/>
              </a:rPr>
              <a:t>Перше, що впадає в очі, коли відвідуєш бібліотеку у Штутгарті, це... книги,  але саме такий задум був у дизайнера. Приміщення майже повністю пофарбоване у білий колір: стіни, стеля, полиці. Це допомагає відвідувачам концентрувати увагу лише на книгах.</a:t>
            </a:r>
            <a:endParaRPr b="0" lang="uk-UA" sz="3200" spc="-1" strike="noStrike">
              <a:latin typeface="Arial"/>
            </a:endParaRPr>
          </a:p>
        </p:txBody>
      </p:sp>
    </p:spTree>
  </p:cSld>
  <mc:AlternateContent>
    <mc:Choice Requires="p14">
      <p:transition spd="slow" p14:dur="2000"/>
    </mc:Choice>
    <mc:Fallback>
      <p:transition spd="slow"/>
    </mc:Fallback>
  </mc:AlternateContent>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CustomShape 1"/>
          <p:cNvSpPr/>
          <p:nvPr/>
        </p:nvSpPr>
        <p:spPr>
          <a:xfrm>
            <a:off x="432000" y="144000"/>
            <a:ext cx="12008880" cy="1526040"/>
          </a:xfrm>
          <a:prstGeom prst="rect">
            <a:avLst/>
          </a:prstGeom>
          <a:noFill/>
          <a:ln>
            <a:noFill/>
          </a:ln>
        </p:spPr>
        <p:style>
          <a:lnRef idx="0"/>
          <a:fillRef idx="0"/>
          <a:effectRef idx="0"/>
          <a:fontRef idx="minor"/>
        </p:style>
      </p:sp>
      <p:pic>
        <p:nvPicPr>
          <p:cNvPr id="358" name="Рисунок 2" descr=""/>
          <p:cNvPicPr/>
          <p:nvPr/>
        </p:nvPicPr>
        <p:blipFill>
          <a:blip r:embed="rId1"/>
          <a:stretch/>
        </p:blipFill>
        <p:spPr>
          <a:xfrm>
            <a:off x="609120" y="1673640"/>
            <a:ext cx="5350680" cy="3956400"/>
          </a:xfrm>
          <a:prstGeom prst="rect">
            <a:avLst/>
          </a:prstGeom>
          <a:ln>
            <a:noFill/>
          </a:ln>
        </p:spPr>
      </p:pic>
      <p:sp>
        <p:nvSpPr>
          <p:cNvPr id="359" name="CustomShape 2"/>
          <p:cNvSpPr/>
          <p:nvPr/>
        </p:nvSpPr>
        <p:spPr>
          <a:xfrm>
            <a:off x="609480" y="631440"/>
            <a:ext cx="10968840" cy="4258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uk-UA" sz="2800" spc="-1" strike="noStrike">
                <a:solidFill>
                  <a:srgbClr val="000000"/>
                </a:solidFill>
                <a:latin typeface="Aerial"/>
                <a:ea typeface="DejaVu Sans"/>
              </a:rPr>
              <a:t>Бібліотека у телефонній будці</a:t>
            </a:r>
            <a:endParaRPr b="0" lang="uk-UA" sz="2800" spc="-1" strike="noStrike">
              <a:latin typeface="Arial"/>
            </a:endParaRPr>
          </a:p>
        </p:txBody>
      </p:sp>
      <p:sp>
        <p:nvSpPr>
          <p:cNvPr id="360" name="CustomShape 3"/>
          <p:cNvSpPr/>
          <p:nvPr/>
        </p:nvSpPr>
        <p:spPr>
          <a:xfrm>
            <a:off x="6231960" y="1604520"/>
            <a:ext cx="5350680" cy="3973680"/>
          </a:xfrm>
          <a:prstGeom prst="rect">
            <a:avLst/>
          </a:prstGeom>
          <a:noFill/>
          <a:ln>
            <a:noFill/>
          </a:ln>
        </p:spPr>
        <p:style>
          <a:lnRef idx="0"/>
          <a:fillRef idx="0"/>
          <a:effectRef idx="0"/>
          <a:fontRef idx="minor"/>
        </p:style>
        <p:txBody>
          <a:bodyPr lIns="0" rIns="0" tIns="0" bIns="0">
            <a:normAutofit fontScale="39000"/>
          </a:bodyPr>
          <a:p>
            <a:pPr marL="432000" indent="-320400" algn="just">
              <a:lnSpc>
                <a:spcPct val="100000"/>
              </a:lnSpc>
              <a:spcBef>
                <a:spcPts val="1417"/>
              </a:spcBef>
              <a:buClr>
                <a:srgbClr val="000000"/>
              </a:buClr>
              <a:buSzPct val="45000"/>
              <a:buFont typeface="Wingdings" charset="2"/>
              <a:buChar char=""/>
            </a:pPr>
            <a:r>
              <a:rPr b="0" lang="uk-UA" sz="3200" spc="-1" strike="noStrike">
                <a:solidFill>
                  <a:srgbClr val="000000"/>
                </a:solidFill>
                <a:latin typeface="Arial"/>
                <a:ea typeface="DejaVu Sans"/>
              </a:rPr>
              <a:t>Знамениті червоні телефонні будки у Великобританії втрачають популярність. Для того, щоб не відправляти їх на утилізацію, британці придумали зробити з них міні-бібліотеки. Такі бібліотеки працюють цілодобово і містять найрізноманітнішу літературу: дитячу, історичну, художні твори та книги з кулінарії — на будь-який смак!</a:t>
            </a:r>
            <a:endParaRPr b="0" lang="uk-UA" sz="3200" spc="-1" strike="noStrike">
              <a:latin typeface="Arial"/>
            </a:endParaRPr>
          </a:p>
        </p:txBody>
      </p:sp>
    </p:spTree>
  </p:cSld>
  <mc:AlternateContent>
    <mc:Choice Requires="p14">
      <p:transition spd="slow" p14:dur="2000"/>
    </mc:Choice>
    <mc:Fallback>
      <p:transition spd="slow"/>
    </mc:Fallback>
  </mc:AlternateContent>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CustomShape 1"/>
          <p:cNvSpPr/>
          <p:nvPr/>
        </p:nvSpPr>
        <p:spPr>
          <a:xfrm>
            <a:off x="609480" y="733320"/>
            <a:ext cx="10969200" cy="4386240"/>
          </a:xfrm>
          <a:prstGeom prst="rect">
            <a:avLst/>
          </a:prstGeom>
          <a:noFill/>
          <a:ln>
            <a:noFill/>
          </a:ln>
        </p:spPr>
        <p:style>
          <a:lnRef idx="0"/>
          <a:fillRef idx="0"/>
          <a:effectRef idx="0"/>
          <a:fontRef idx="minor"/>
        </p:style>
        <p:txBody>
          <a:bodyPr lIns="0" rIns="0" tIns="0" bIns="0" anchor="ctr">
            <a:spAutoFit/>
          </a:bodyPr>
          <a:p>
            <a:pPr algn="just">
              <a:lnSpc>
                <a:spcPct val="100000"/>
              </a:lnSpc>
            </a:pPr>
            <a:r>
              <a:rPr b="0" lang="uk-UA" sz="3200" spc="-1" strike="noStrike">
                <a:solidFill>
                  <a:srgbClr val="000000"/>
                </a:solidFill>
                <a:latin typeface="Arial"/>
                <a:ea typeface="DejaVu Sans"/>
              </a:rPr>
              <a:t>Звісно, це далеко не повний список незвичайних бібліотек України та світу, які ми могли б дослідити. Я познайомила вас лише з деякими з них, і сподіваюся, що мені вдалося зацікавити вас та довести, що читання завжди буде в моді. </a:t>
            </a:r>
            <a:endParaRPr b="0" lang="uk-UA" sz="3200" spc="-1" strike="noStrike">
              <a:latin typeface="Arial"/>
            </a:endParaRPr>
          </a:p>
          <a:p>
            <a:pPr algn="just">
              <a:lnSpc>
                <a:spcPct val="100000"/>
              </a:lnSpc>
            </a:pPr>
            <a:endParaRPr b="0" lang="uk-UA" sz="3200" spc="-1" strike="noStrike">
              <a:latin typeface="Arial"/>
            </a:endParaRPr>
          </a:p>
          <a:p>
            <a:pPr algn="just">
              <a:lnSpc>
                <a:spcPct val="100000"/>
              </a:lnSpc>
            </a:pPr>
            <a:r>
              <a:rPr b="0" lang="uk-UA" sz="3200" spc="-1" strike="noStrike">
                <a:solidFill>
                  <a:srgbClr val="000000"/>
                </a:solidFill>
                <a:latin typeface="Arial"/>
                <a:ea typeface="DejaVu Sans"/>
              </a:rPr>
              <a:t>Дякую вам за увагу! Сподіваюся, що ви відкриєте для себе нові горизонти у світі книг і бібліотек, і, можливо, відвідаєте деякі з цих чудових місць у майбутньому.</a:t>
            </a:r>
            <a:endParaRPr b="0" lang="uk-UA" sz="3200" spc="-1" strike="noStrike">
              <a:latin typeface="Arial"/>
            </a:endParaRPr>
          </a:p>
        </p:txBody>
      </p:sp>
      <p:sp>
        <p:nvSpPr>
          <p:cNvPr id="362" name="CustomShape 2"/>
          <p:cNvSpPr/>
          <p:nvPr/>
        </p:nvSpPr>
        <p:spPr>
          <a:xfrm>
            <a:off x="288000" y="5693400"/>
            <a:ext cx="11808000" cy="984600"/>
          </a:xfrm>
          <a:prstGeom prst="rect">
            <a:avLst/>
          </a:prstGeom>
          <a:noFill/>
          <a:ln>
            <a:noFill/>
          </a:ln>
        </p:spPr>
        <p:style>
          <a:lnRef idx="0"/>
          <a:fillRef idx="0"/>
          <a:effectRef idx="0"/>
          <a:fontRef idx="minor"/>
        </p:style>
        <p:txBody>
          <a:bodyPr lIns="90000" rIns="90000" tIns="45000" bIns="45000">
            <a:spAutoFit/>
          </a:bodyPr>
          <a:p>
            <a:pPr algn="ctr"/>
            <a:r>
              <a:rPr b="0" lang="uk-UA" sz="1800" spc="-1" strike="noStrike">
                <a:solidFill>
                  <a:srgbClr val="000000"/>
                </a:solidFill>
                <a:latin typeface="Arial"/>
                <a:ea typeface="DejaVu Sans"/>
              </a:rPr>
              <a:t>Підготувала: завідувач бібліотеки  комунального закладу</a:t>
            </a:r>
            <a:endParaRPr b="0" lang="uk-UA" sz="1800" spc="-1" strike="noStrike">
              <a:latin typeface="Arial"/>
            </a:endParaRPr>
          </a:p>
          <a:p>
            <a:pPr algn="ct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«Куп’янська спеціальна школа» Х</a:t>
            </a:r>
            <a:r>
              <a:rPr b="0" lang="uk-UA" sz="1800" spc="-1" strike="noStrike">
                <a:solidFill>
                  <a:srgbClr val="000000"/>
                </a:solidFill>
                <a:latin typeface="Arial"/>
                <a:ea typeface="DejaVu Sans"/>
              </a:rPr>
              <a:t>арківської обласної ради</a:t>
            </a:r>
            <a:r>
              <a:rPr b="0" lang="uk-UA" sz="1800" spc="-1" strike="noStrike">
                <a:solidFill>
                  <a:srgbClr val="000000"/>
                </a:solidFill>
                <a:latin typeface="Arial"/>
                <a:ea typeface="DejaVu Sans"/>
              </a:rPr>
              <a:t> </a:t>
            </a:r>
            <a:endParaRPr b="0" lang="uk-UA" sz="1800" spc="-1" strike="noStrike">
              <a:latin typeface="Arial"/>
            </a:endParaRPr>
          </a:p>
          <a:p>
            <a:pPr algn="ctr">
              <a:lnSpc>
                <a:spcPct val="100000"/>
              </a:lnSpc>
              <a:spcBef>
                <a:spcPts val="567"/>
              </a:spcBef>
              <a:spcAft>
                <a:spcPts val="567"/>
              </a:spcAft>
            </a:pPr>
            <a:r>
              <a:rPr b="0" lang="uk-UA" sz="1800" spc="-1" strike="noStrike">
                <a:solidFill>
                  <a:srgbClr val="000000"/>
                </a:solidFill>
                <a:latin typeface="Arial"/>
                <a:ea typeface="DejaVu Sans"/>
              </a:rPr>
              <a:t>Терешонкова І. Ю.</a:t>
            </a:r>
            <a:endParaRPr b="0" lang="uk-UA" sz="1800" spc="-1" strike="noStrike">
              <a:latin typeface="Arial"/>
            </a:endParaRPr>
          </a:p>
        </p:txBody>
      </p:sp>
    </p:spTree>
  </p:cSld>
  <mc:AlternateContent>
    <mc:Choice Requires="p14">
      <p:transition spd="slow" p14:dur="2000"/>
    </mc:Choice>
    <mc:Fallback>
      <p:transition spd="slow"/>
    </mc:Fallback>
  </mc:AlternateContent>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CustomShape 1"/>
          <p:cNvSpPr/>
          <p:nvPr/>
        </p:nvSpPr>
        <p:spPr>
          <a:xfrm>
            <a:off x="648000" y="706320"/>
            <a:ext cx="10968480" cy="5361840"/>
          </a:xfrm>
          <a:prstGeom prst="rect">
            <a:avLst/>
          </a:prstGeom>
          <a:noFill/>
          <a:ln>
            <a:noFill/>
          </a:ln>
        </p:spPr>
        <p:style>
          <a:lnRef idx="0"/>
          <a:fillRef idx="0"/>
          <a:effectRef idx="0"/>
          <a:fontRef idx="minor"/>
        </p:style>
        <p:txBody>
          <a:bodyPr lIns="0" rIns="0" tIns="0" bIns="0" anchor="ctr">
            <a:spAutoFit/>
          </a:bodyPr>
          <a:p>
            <a:pPr algn="just">
              <a:lnSpc>
                <a:spcPct val="100000"/>
              </a:lnSpc>
            </a:pPr>
            <a:r>
              <a:rPr b="0" lang="uk-UA" sz="2200" spc="-1" strike="noStrike">
                <a:solidFill>
                  <a:srgbClr val="000000"/>
                </a:solidFill>
                <a:latin typeface="Arial"/>
                <a:ea typeface="DejaVu Sans"/>
              </a:rPr>
              <a:t>Сьогодні ми з вами вирушимо в захоплюючу подорож у світ бібліотек України та світу. Бібліотека – це не просто стелажі з книгами, а культурний простір, наповнений історією та атмосферою, де кожна книга – це вікно у минуле, а кожен куточок – свідок безлічі знань і емоцій.</a:t>
            </a:r>
            <a:endParaRPr b="0" lang="uk-UA" sz="2200" spc="-1" strike="noStrike">
              <a:latin typeface="Arial"/>
            </a:endParaRPr>
          </a:p>
          <a:p>
            <a:pPr algn="just">
              <a:lnSpc>
                <a:spcPct val="100000"/>
              </a:lnSpc>
            </a:pPr>
            <a:endParaRPr b="0" lang="uk-UA" sz="2200" spc="-1" strike="noStrike">
              <a:latin typeface="Arial"/>
            </a:endParaRPr>
          </a:p>
          <a:p>
            <a:pPr algn="just">
              <a:lnSpc>
                <a:spcPct val="100000"/>
              </a:lnSpc>
            </a:pPr>
            <a:r>
              <a:rPr b="0" lang="uk-UA" sz="2200" spc="-1" strike="noStrike">
                <a:solidFill>
                  <a:srgbClr val="000000"/>
                </a:solidFill>
                <a:latin typeface="Arial"/>
                <a:ea typeface="DejaVu Sans"/>
              </a:rPr>
              <a:t>Багато хто з нас має стереотипне уявлення про бібліотеки, але сьогодні ми спробуємо зруйнувати ці міфи і показати, що бібліотеки – це живі, динамічні простори, які надихають на самовдосконалення та відкриття нових горизонтів.</a:t>
            </a:r>
            <a:endParaRPr b="0" lang="uk-UA" sz="2200" spc="-1" strike="noStrike">
              <a:latin typeface="Arial"/>
            </a:endParaRPr>
          </a:p>
          <a:p>
            <a:pPr algn="just">
              <a:lnSpc>
                <a:spcPct val="100000"/>
              </a:lnSpc>
            </a:pPr>
            <a:endParaRPr b="0" lang="uk-UA" sz="2200" spc="-1" strike="noStrike">
              <a:latin typeface="Arial"/>
            </a:endParaRPr>
          </a:p>
          <a:p>
            <a:pPr algn="just">
              <a:lnSpc>
                <a:spcPct val="100000"/>
              </a:lnSpc>
            </a:pPr>
            <a:r>
              <a:rPr b="0" lang="uk-UA" sz="2200" spc="-1" strike="noStrike">
                <a:solidFill>
                  <a:srgbClr val="000000"/>
                </a:solidFill>
                <a:latin typeface="Arial"/>
                <a:ea typeface="DejaVu Sans"/>
              </a:rPr>
              <a:t>Для справжніх поціновувачів книг бібліотеки залишаються улюбленим місцем для відпочинку та навчання. Вони дарують нам можливість зануритися в історію, доторкнутися до мудрості минулих поколінь і знайти свій шлях у житті. Тож запрошую вас приєднатися до нашої віртуальної екскурсії, де ми відвідаємо найцікавіші бібліотеки, які вражають своєю красою, сучасним обладнанням та унікальними колекціями. Давайте разом відкриємо для себе ці магічні сховища знань!</a:t>
            </a:r>
            <a:endParaRPr b="0" lang="uk-UA" sz="22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CustomShape 1"/>
          <p:cNvSpPr/>
          <p:nvPr/>
        </p:nvSpPr>
        <p:spPr>
          <a:xfrm>
            <a:off x="336240" y="532800"/>
            <a:ext cx="11464200" cy="4258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uk-UA" sz="2800" spc="-1" strike="noStrike">
                <a:solidFill>
                  <a:srgbClr val="000000"/>
                </a:solidFill>
                <a:latin typeface="Aerial"/>
                <a:ea typeface="DejaVu Sans"/>
              </a:rPr>
              <a:t>Національна бібліотека імені В. І. Вернадського</a:t>
            </a:r>
            <a:endParaRPr b="0" lang="uk-UA" sz="2800" spc="-1" strike="noStrike">
              <a:latin typeface="Arial"/>
            </a:endParaRPr>
          </a:p>
        </p:txBody>
      </p:sp>
      <p:sp>
        <p:nvSpPr>
          <p:cNvPr id="311" name="CustomShape 2"/>
          <p:cNvSpPr/>
          <p:nvPr/>
        </p:nvSpPr>
        <p:spPr>
          <a:xfrm>
            <a:off x="6408000" y="1368000"/>
            <a:ext cx="5036040" cy="4604040"/>
          </a:xfrm>
          <a:prstGeom prst="rect">
            <a:avLst/>
          </a:prstGeom>
          <a:noFill/>
          <a:ln>
            <a:noFill/>
          </a:ln>
        </p:spPr>
        <p:style>
          <a:lnRef idx="0"/>
          <a:fillRef idx="0"/>
          <a:effectRef idx="0"/>
          <a:fontRef idx="minor"/>
        </p:style>
        <p:txBody>
          <a:bodyPr lIns="0" rIns="0" tIns="0" bIns="0">
            <a:normAutofit fontScale="46000"/>
          </a:bodyPr>
          <a:p>
            <a:pPr algn="just">
              <a:lnSpc>
                <a:spcPct val="100000"/>
              </a:lnSpc>
            </a:pPr>
            <a:r>
              <a:rPr b="0" lang="uk-UA" sz="2800" spc="-1" strike="noStrike">
                <a:solidFill>
                  <a:srgbClr val="000000"/>
                </a:solidFill>
                <a:latin typeface="Arial"/>
                <a:ea typeface="DejaVu Sans"/>
              </a:rPr>
              <a:t>Монументальна споруда та  найбільша за обсягом фонду (близько 16 мільйонів книг) та площею приміщень бібліотека України. У списку найбільших бібліотек світу вона знаходиться на 18-му місці, зовсім трохи поступившись книгосховищу Гарвардського університету. </a:t>
            </a:r>
            <a:endParaRPr b="0" lang="uk-UA" sz="2800" spc="-1" strike="noStrike">
              <a:latin typeface="Arial"/>
            </a:endParaRPr>
          </a:p>
          <a:p>
            <a:pPr algn="just">
              <a:lnSpc>
                <a:spcPct val="100000"/>
              </a:lnSpc>
            </a:pPr>
            <a:r>
              <a:rPr b="0" lang="uk-UA" sz="2800" spc="-1" strike="noStrike">
                <a:solidFill>
                  <a:srgbClr val="000000"/>
                </a:solidFill>
                <a:latin typeface="Arial"/>
                <a:ea typeface="DejaVu Sans"/>
              </a:rPr>
              <a:t>Відповідно до закону в колекцію книгосховища обов'язково відправляють один екземпляр кожної друкованої продукції, яка видається на території України – це приблизно 160-180 тисяч одиниць різних книг, журналів, та газет.</a:t>
            </a:r>
            <a:endParaRPr b="0" lang="uk-UA" sz="2800" spc="-1" strike="noStrike">
              <a:latin typeface="Arial"/>
            </a:endParaRPr>
          </a:p>
        </p:txBody>
      </p:sp>
      <p:pic>
        <p:nvPicPr>
          <p:cNvPr id="312" name="" descr=""/>
          <p:cNvPicPr/>
          <p:nvPr/>
        </p:nvPicPr>
        <p:blipFill>
          <a:blip r:embed="rId1"/>
          <a:stretch/>
        </p:blipFill>
        <p:spPr>
          <a:xfrm>
            <a:off x="792000" y="1455840"/>
            <a:ext cx="5108040" cy="4516200"/>
          </a:xfrm>
          <a:prstGeom prst="rect">
            <a:avLst/>
          </a:prstGeom>
          <a:ln>
            <a:noFill/>
          </a:ln>
        </p:spPr>
      </p:pic>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CustomShape 1"/>
          <p:cNvSpPr/>
          <p:nvPr/>
        </p:nvSpPr>
        <p:spPr>
          <a:xfrm>
            <a:off x="216000" y="430920"/>
            <a:ext cx="11876400" cy="8524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uk-UA" sz="2800" spc="-1" strike="noStrike">
                <a:solidFill>
                  <a:srgbClr val="000000"/>
                </a:solidFill>
                <a:latin typeface="Aerial"/>
                <a:ea typeface="DejaVu Sans"/>
              </a:rPr>
              <a:t>Харківська державна наукова бібліотека </a:t>
            </a:r>
            <a:endParaRPr b="0" lang="uk-UA" sz="2800" spc="-1" strike="noStrike">
              <a:latin typeface="Arial"/>
            </a:endParaRPr>
          </a:p>
          <a:p>
            <a:pPr algn="ctr">
              <a:lnSpc>
                <a:spcPct val="100000"/>
              </a:lnSpc>
            </a:pPr>
            <a:r>
              <a:rPr b="1" lang="uk-UA" sz="2800" spc="-1" strike="noStrike">
                <a:solidFill>
                  <a:srgbClr val="000000"/>
                </a:solidFill>
                <a:latin typeface="Aerial"/>
                <a:ea typeface="DejaVu Sans"/>
              </a:rPr>
              <a:t>імені В. Г. Короленка</a:t>
            </a:r>
            <a:endParaRPr b="0" lang="uk-UA" sz="2800" spc="-1" strike="noStrike">
              <a:latin typeface="Arial"/>
            </a:endParaRPr>
          </a:p>
        </p:txBody>
      </p:sp>
      <p:sp>
        <p:nvSpPr>
          <p:cNvPr id="314" name="CustomShape 2"/>
          <p:cNvSpPr/>
          <p:nvPr/>
        </p:nvSpPr>
        <p:spPr>
          <a:xfrm>
            <a:off x="6120000" y="1604520"/>
            <a:ext cx="5396040" cy="4439520"/>
          </a:xfrm>
          <a:prstGeom prst="rect">
            <a:avLst/>
          </a:prstGeom>
          <a:noFill/>
          <a:ln>
            <a:noFill/>
          </a:ln>
        </p:spPr>
        <p:style>
          <a:lnRef idx="0"/>
          <a:fillRef idx="0"/>
          <a:effectRef idx="0"/>
          <a:fontRef idx="minor"/>
        </p:style>
        <p:txBody>
          <a:bodyPr lIns="0" rIns="0" tIns="0" bIns="0">
            <a:normAutofit/>
          </a:bodyPr>
          <a:p>
            <a:pPr algn="just">
              <a:lnSpc>
                <a:spcPct val="100000"/>
              </a:lnSpc>
            </a:pPr>
            <a:r>
              <a:rPr b="0" lang="uk-UA" sz="2400" spc="-1" strike="noStrike">
                <a:solidFill>
                  <a:srgbClr val="000000"/>
                </a:solidFill>
                <a:latin typeface="Arial"/>
                <a:ea typeface="DejaVu Sans"/>
              </a:rPr>
              <a:t>Найбільша бібліотека Харкова і Східної України, друга за книгофондом, після Національної бібліотеки України імені В. І. Вернадського. До послуг читачів 12 читальних залів на 524 місця. Щорічно ця бібліотека поповнюється приблизно 70 тис. документів: від книг і журналів – до раритетних рукописів, електронних документів і дисків. </a:t>
            </a:r>
            <a:endParaRPr b="0" lang="uk-UA" sz="2400" spc="-1" strike="noStrike">
              <a:latin typeface="Arial"/>
            </a:endParaRPr>
          </a:p>
          <a:p>
            <a:pPr algn="just">
              <a:lnSpc>
                <a:spcPct val="100000"/>
              </a:lnSpc>
            </a:pPr>
            <a:endParaRPr b="0" lang="uk-UA" sz="2400" spc="-1" strike="noStrike">
              <a:latin typeface="Arial"/>
            </a:endParaRPr>
          </a:p>
        </p:txBody>
      </p:sp>
      <p:pic>
        <p:nvPicPr>
          <p:cNvPr id="315" name="" descr=""/>
          <p:cNvPicPr/>
          <p:nvPr/>
        </p:nvPicPr>
        <p:blipFill>
          <a:blip r:embed="rId1"/>
          <a:stretch/>
        </p:blipFill>
        <p:spPr>
          <a:xfrm>
            <a:off x="360000" y="1604520"/>
            <a:ext cx="5324040" cy="4479480"/>
          </a:xfrm>
          <a:prstGeom prst="rect">
            <a:avLst/>
          </a:prstGeom>
          <a:ln>
            <a:noFill/>
          </a:ln>
        </p:spPr>
      </p:pic>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CustomShape 1"/>
          <p:cNvSpPr/>
          <p:nvPr/>
        </p:nvSpPr>
        <p:spPr>
          <a:xfrm>
            <a:off x="915120" y="462240"/>
            <a:ext cx="10343880" cy="4258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uk-UA" sz="2800" spc="-1" strike="noStrike">
                <a:solidFill>
                  <a:srgbClr val="000000"/>
                </a:solidFill>
                <a:latin typeface="Aerial"/>
                <a:ea typeface="DejaVu Sans"/>
              </a:rPr>
              <a:t>Національна бібліотека України для дітей</a:t>
            </a:r>
            <a:endParaRPr b="0" lang="uk-UA" sz="2800" spc="-1" strike="noStrike">
              <a:latin typeface="Arial"/>
            </a:endParaRPr>
          </a:p>
        </p:txBody>
      </p:sp>
      <p:sp>
        <p:nvSpPr>
          <p:cNvPr id="317" name="CustomShape 2"/>
          <p:cNvSpPr/>
          <p:nvPr/>
        </p:nvSpPr>
        <p:spPr>
          <a:xfrm>
            <a:off x="6336360" y="1296000"/>
            <a:ext cx="5180040" cy="4604400"/>
          </a:xfrm>
          <a:prstGeom prst="rect">
            <a:avLst/>
          </a:prstGeom>
          <a:noFill/>
          <a:ln>
            <a:noFill/>
          </a:ln>
        </p:spPr>
        <p:style>
          <a:lnRef idx="0"/>
          <a:fillRef idx="0"/>
          <a:effectRef idx="0"/>
          <a:fontRef idx="minor"/>
        </p:style>
        <p:txBody>
          <a:bodyPr lIns="0" rIns="0" tIns="0" bIns="0">
            <a:normAutofit fontScale="59000"/>
          </a:bodyPr>
          <a:p>
            <a:pPr algn="just">
              <a:lnSpc>
                <a:spcPct val="100000"/>
              </a:lnSpc>
            </a:pPr>
            <a:r>
              <a:rPr b="0" lang="uk-UA" sz="2400" spc="-1" strike="noStrike">
                <a:solidFill>
                  <a:srgbClr val="000000"/>
                </a:solidFill>
                <a:latin typeface="Arial"/>
                <a:ea typeface="DejaVu Sans"/>
              </a:rPr>
              <a:t>Головна дитяча бібліотека України  була заснована у 1967 році – щороку її відвідують понад 20 тисяч читачів. В її фонді зберігається понад 500 тис. примірників книг, журналів, грамзаписів, компакт-дисків, діафільмів та кінофільмів, зокрема – унікальна колекція рідкісних і цінних видань (понад 15 тис. книг і журналів ХІХ-ХХ ст.).</a:t>
            </a:r>
            <a:endParaRPr b="0" lang="uk-UA" sz="2400" spc="-1" strike="noStrike">
              <a:latin typeface="Arial"/>
            </a:endParaRPr>
          </a:p>
          <a:p>
            <a:pPr algn="just">
              <a:lnSpc>
                <a:spcPct val="100000"/>
              </a:lnSpc>
            </a:pPr>
            <a:r>
              <a:rPr b="0" lang="uk-UA" sz="2400" spc="-1" strike="noStrike">
                <a:solidFill>
                  <a:srgbClr val="000000"/>
                </a:solidFill>
                <a:latin typeface="Arial"/>
                <a:ea typeface="DejaVu Sans"/>
              </a:rPr>
              <a:t>Але відвідати цю бібліотеку можна не тільки з наміром набратися знань, але й заради естетичного задоволення. Щоб на власні очі побачити цей казковий палац, прикрашений авторськими керамічними панно і композиціями видатної української художниці-керамістки Ольги Рапай.</a:t>
            </a:r>
            <a:endParaRPr b="0" lang="uk-UA" sz="2400" spc="-1" strike="noStrike">
              <a:latin typeface="Arial"/>
            </a:endParaRPr>
          </a:p>
        </p:txBody>
      </p:sp>
      <p:pic>
        <p:nvPicPr>
          <p:cNvPr id="318" name="" descr=""/>
          <p:cNvPicPr/>
          <p:nvPr/>
        </p:nvPicPr>
        <p:blipFill>
          <a:blip r:embed="rId1"/>
          <a:stretch/>
        </p:blipFill>
        <p:spPr>
          <a:xfrm>
            <a:off x="576000" y="1368000"/>
            <a:ext cx="5108040" cy="4604040"/>
          </a:xfrm>
          <a:prstGeom prst="rect">
            <a:avLst/>
          </a:prstGeom>
          <a:ln>
            <a:noFill/>
          </a:ln>
        </p:spPr>
      </p:pic>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CustomShape 1"/>
          <p:cNvSpPr/>
          <p:nvPr/>
        </p:nvSpPr>
        <p:spPr>
          <a:xfrm>
            <a:off x="1080000" y="323280"/>
            <a:ext cx="10004400" cy="8524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uk-UA" sz="2800" spc="-1" strike="noStrike">
                <a:solidFill>
                  <a:srgbClr val="000000"/>
                </a:solidFill>
                <a:latin typeface="Aerial"/>
                <a:ea typeface="DejaVu Sans"/>
              </a:rPr>
              <a:t>Харківська обласна універсальна наукова бібліотека (ХОУНБ) </a:t>
            </a:r>
            <a:endParaRPr b="0" lang="uk-UA" sz="2800" spc="-1" strike="noStrike">
              <a:latin typeface="Arial"/>
            </a:endParaRPr>
          </a:p>
        </p:txBody>
      </p:sp>
      <p:sp>
        <p:nvSpPr>
          <p:cNvPr id="320" name="CustomShape 2"/>
          <p:cNvSpPr/>
          <p:nvPr/>
        </p:nvSpPr>
        <p:spPr>
          <a:xfrm>
            <a:off x="6048000" y="1512000"/>
            <a:ext cx="5540040" cy="4461120"/>
          </a:xfrm>
          <a:prstGeom prst="rect">
            <a:avLst/>
          </a:prstGeom>
          <a:noFill/>
          <a:ln>
            <a:noFill/>
          </a:ln>
        </p:spPr>
        <p:style>
          <a:lnRef idx="0"/>
          <a:fillRef idx="0"/>
          <a:effectRef idx="0"/>
          <a:fontRef idx="minor"/>
        </p:style>
        <p:txBody>
          <a:bodyPr lIns="0" rIns="0" tIns="0" bIns="0">
            <a:normAutofit/>
          </a:bodyPr>
          <a:p>
            <a:pPr algn="just">
              <a:lnSpc>
                <a:spcPct val="100000"/>
              </a:lnSpc>
              <a:spcBef>
                <a:spcPts val="1417"/>
              </a:spcBef>
            </a:pPr>
            <a:r>
              <a:rPr b="0" lang="uk-UA" sz="2800" spc="-1" strike="noStrike">
                <a:solidFill>
                  <a:srgbClr val="000000"/>
                </a:solidFill>
                <a:latin typeface="Arial"/>
                <a:ea typeface="DejaVu Sans"/>
              </a:rPr>
              <a:t>Харківська обласна універсальна наукова бібліотека (ХОУНБ) — провідна загальнодоступна культурно-освітня, науково-інформаційна установа регіону, депозитарій краєзнавчих та місцевих видань; методичний центр для публічних бібліотек Харківської області. </a:t>
            </a:r>
            <a:endParaRPr b="0" lang="uk-UA" sz="2800" spc="-1" strike="noStrike">
              <a:latin typeface="Arial"/>
            </a:endParaRPr>
          </a:p>
        </p:txBody>
      </p:sp>
      <p:pic>
        <p:nvPicPr>
          <p:cNvPr id="321" name="" descr=""/>
          <p:cNvPicPr/>
          <p:nvPr/>
        </p:nvPicPr>
        <p:blipFill>
          <a:blip r:embed="rId1"/>
          <a:stretch/>
        </p:blipFill>
        <p:spPr>
          <a:xfrm>
            <a:off x="792360" y="1571400"/>
            <a:ext cx="4676040" cy="4472640"/>
          </a:xfrm>
          <a:prstGeom prst="rect">
            <a:avLst/>
          </a:prstGeom>
          <a:ln>
            <a:noFill/>
          </a:ln>
        </p:spPr>
      </p:pic>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CustomShape 1"/>
          <p:cNvSpPr/>
          <p:nvPr/>
        </p:nvSpPr>
        <p:spPr>
          <a:xfrm>
            <a:off x="864000" y="143280"/>
            <a:ext cx="10652400" cy="8524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uk-UA" sz="2800" spc="-1" strike="noStrike">
                <a:solidFill>
                  <a:srgbClr val="000000"/>
                </a:solidFill>
                <a:latin typeface="Aerial"/>
                <a:ea typeface="DejaVu Sans"/>
              </a:rPr>
              <a:t>Національна бібліотека України імені Ярослава Мудрого</a:t>
            </a:r>
            <a:endParaRPr b="0" lang="uk-UA" sz="2800" spc="-1" strike="noStrike">
              <a:latin typeface="Arial"/>
            </a:endParaRPr>
          </a:p>
        </p:txBody>
      </p:sp>
      <p:sp>
        <p:nvSpPr>
          <p:cNvPr id="323" name="CustomShape 2"/>
          <p:cNvSpPr/>
          <p:nvPr/>
        </p:nvSpPr>
        <p:spPr>
          <a:xfrm>
            <a:off x="6120000" y="1152000"/>
            <a:ext cx="5684040" cy="5252040"/>
          </a:xfrm>
          <a:prstGeom prst="rect">
            <a:avLst/>
          </a:prstGeom>
          <a:noFill/>
          <a:ln>
            <a:noFill/>
          </a:ln>
        </p:spPr>
        <p:style>
          <a:lnRef idx="0"/>
          <a:fillRef idx="0"/>
          <a:effectRef idx="0"/>
          <a:fontRef idx="minor"/>
        </p:style>
        <p:txBody>
          <a:bodyPr lIns="0" rIns="0" tIns="0" bIns="0">
            <a:normAutofit fontScale="20000"/>
          </a:bodyPr>
          <a:p>
            <a:pPr algn="just">
              <a:lnSpc>
                <a:spcPct val="100000"/>
              </a:lnSpc>
              <a:spcBef>
                <a:spcPts val="1417"/>
              </a:spcBef>
            </a:pPr>
            <a:r>
              <a:rPr b="0" lang="uk-UA" sz="4000" spc="-1" strike="noStrike">
                <a:solidFill>
                  <a:srgbClr val="000000"/>
                </a:solidFill>
                <a:latin typeface="Arial"/>
                <a:ea typeface="DejaVu Sans"/>
              </a:rPr>
              <a:t>Національна бібліотека України імені Ярослава Мудрого (НБУ імені Ярослава Мудрого; раніше — Національна парламентська бібліотека України) — одна з найбільших і найстаріших бібліотек України, провідний, державний, культурний, освітній, науково-інформаційний заклад, що бере участь у розробленні та реалізації державної політики в галузі бібліотечної справи, а також є інформаційним і науково-методичним центром мережі публічних бібліотек України та книгосховищем загальнодержавного значення.</a:t>
            </a:r>
            <a:endParaRPr b="0" lang="uk-UA" sz="4000" spc="-1" strike="noStrike">
              <a:latin typeface="Arial"/>
            </a:endParaRPr>
          </a:p>
        </p:txBody>
      </p:sp>
      <p:pic>
        <p:nvPicPr>
          <p:cNvPr id="324" name="" descr=""/>
          <p:cNvPicPr/>
          <p:nvPr/>
        </p:nvPicPr>
        <p:blipFill>
          <a:blip r:embed="rId1"/>
          <a:stretch/>
        </p:blipFill>
        <p:spPr>
          <a:xfrm>
            <a:off x="650160" y="1224000"/>
            <a:ext cx="5107680" cy="5176440"/>
          </a:xfrm>
          <a:prstGeom prst="rect">
            <a:avLst/>
          </a:prstGeom>
          <a:ln>
            <a:noFill/>
          </a:ln>
        </p:spPr>
      </p:pic>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CustomShape 1"/>
          <p:cNvSpPr/>
          <p:nvPr/>
        </p:nvSpPr>
        <p:spPr>
          <a:xfrm>
            <a:off x="288000" y="343080"/>
            <a:ext cx="11804400" cy="85248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uk-UA" sz="2800" spc="-1" strike="noStrike">
                <a:solidFill>
                  <a:srgbClr val="000000"/>
                </a:solidFill>
                <a:latin typeface="Aerial"/>
                <a:ea typeface="DejaVu Sans"/>
              </a:rPr>
              <a:t>Львівська національна наукова бібліотека України</a:t>
            </a:r>
            <a:endParaRPr b="0" lang="uk-UA" sz="2800" spc="-1" strike="noStrike">
              <a:latin typeface="Arial"/>
            </a:endParaRPr>
          </a:p>
          <a:p>
            <a:pPr algn="ctr">
              <a:lnSpc>
                <a:spcPct val="100000"/>
              </a:lnSpc>
            </a:pPr>
            <a:r>
              <a:rPr b="1" lang="uk-UA" sz="2800" spc="-1" strike="noStrike">
                <a:solidFill>
                  <a:srgbClr val="000000"/>
                </a:solidFill>
                <a:latin typeface="Aerial"/>
                <a:ea typeface="DejaVu Sans"/>
              </a:rPr>
              <a:t> </a:t>
            </a:r>
            <a:r>
              <a:rPr b="1" lang="uk-UA" sz="2800" spc="-1" strike="noStrike">
                <a:solidFill>
                  <a:srgbClr val="000000"/>
                </a:solidFill>
                <a:latin typeface="Aerial"/>
                <a:ea typeface="DejaVu Sans"/>
              </a:rPr>
              <a:t>ім. В. Стефаника</a:t>
            </a:r>
            <a:endParaRPr b="0" lang="uk-UA" sz="2800" spc="-1" strike="noStrike">
              <a:latin typeface="Arial"/>
            </a:endParaRPr>
          </a:p>
        </p:txBody>
      </p:sp>
      <p:sp>
        <p:nvSpPr>
          <p:cNvPr id="326" name="CustomShape 2"/>
          <p:cNvSpPr/>
          <p:nvPr/>
        </p:nvSpPr>
        <p:spPr>
          <a:xfrm>
            <a:off x="5804640" y="1296000"/>
            <a:ext cx="5928480" cy="5181120"/>
          </a:xfrm>
          <a:prstGeom prst="rect">
            <a:avLst/>
          </a:prstGeom>
          <a:noFill/>
          <a:ln>
            <a:noFill/>
          </a:ln>
        </p:spPr>
        <p:style>
          <a:lnRef idx="0"/>
          <a:fillRef idx="0"/>
          <a:effectRef idx="0"/>
          <a:fontRef idx="minor"/>
        </p:style>
        <p:txBody>
          <a:bodyPr lIns="0" rIns="0" tIns="0" bIns="0">
            <a:normAutofit fontScale="11000"/>
          </a:bodyPr>
          <a:p>
            <a:pPr marL="432000" indent="-320040" algn="just">
              <a:lnSpc>
                <a:spcPct val="100000"/>
              </a:lnSpc>
              <a:spcBef>
                <a:spcPts val="1417"/>
              </a:spcBef>
              <a:buClr>
                <a:srgbClr val="000000"/>
              </a:buClr>
              <a:buSzPct val="45000"/>
              <a:buFont typeface="Wingdings" charset="2"/>
              <a:buChar char=""/>
            </a:pPr>
            <a:r>
              <a:rPr b="0" lang="uk-UA" sz="4000" spc="-1" strike="noStrike">
                <a:solidFill>
                  <a:srgbClr val="000000"/>
                </a:solidFill>
                <a:latin typeface="Arial"/>
                <a:ea typeface="DejaVu Sans"/>
              </a:rPr>
              <a:t>Львівська національна наукова бібліотека України імені В. Стефаника є однією з провідних науково-дослідних установ у галузях бібліотекознавства, бібліографознавства, книгознавства, пресознавства, архівознавства, мистецтвознавства, консервації та реставрації документів. Здійснює широкомасштабні дослідження української книги й періодики ХVІІІ — початку ХХ ст., видає багатотомні науково-довідкові видання, численні бібліографічні покажчики, ґрунтовні наукові та науково-популярні праці.  Львівська національна наукова бібліотека України імені В. Стефаника виконує функції науково-методичного центру для бібліотек інститутів Західного наукового центру НАН України та МОН України.</a:t>
            </a:r>
            <a:endParaRPr b="0" lang="uk-UA" sz="4000" spc="-1" strike="noStrike">
              <a:latin typeface="Arial"/>
            </a:endParaRPr>
          </a:p>
        </p:txBody>
      </p:sp>
      <p:pic>
        <p:nvPicPr>
          <p:cNvPr id="327" name="" descr=""/>
          <p:cNvPicPr/>
          <p:nvPr/>
        </p:nvPicPr>
        <p:blipFill>
          <a:blip r:embed="rId1"/>
          <a:stretch/>
        </p:blipFill>
        <p:spPr>
          <a:xfrm>
            <a:off x="432000" y="1368000"/>
            <a:ext cx="5187600" cy="4965120"/>
          </a:xfrm>
          <a:prstGeom prst="rect">
            <a:avLst/>
          </a:prstGeom>
          <a:ln>
            <a:noFill/>
          </a:ln>
        </p:spPr>
      </p:pic>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CustomShape 1"/>
          <p:cNvSpPr/>
          <p:nvPr/>
        </p:nvSpPr>
        <p:spPr>
          <a:xfrm>
            <a:off x="576000" y="510840"/>
            <a:ext cx="11157120" cy="4867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1" lang="uk-UA" sz="3200" spc="-1" strike="noStrike">
                <a:solidFill>
                  <a:srgbClr val="000000"/>
                </a:solidFill>
                <a:latin typeface="Aerial"/>
                <a:ea typeface="DejaVu Sans"/>
              </a:rPr>
              <a:t>Одеська національна наукова бібліотека</a:t>
            </a:r>
            <a:endParaRPr b="0" lang="uk-UA" sz="3200" spc="-1" strike="noStrike">
              <a:latin typeface="Arial"/>
            </a:endParaRPr>
          </a:p>
        </p:txBody>
      </p:sp>
      <p:sp>
        <p:nvSpPr>
          <p:cNvPr id="329" name="CustomShape 2"/>
          <p:cNvSpPr/>
          <p:nvPr/>
        </p:nvSpPr>
        <p:spPr>
          <a:xfrm>
            <a:off x="6336000" y="1368000"/>
            <a:ext cx="5180400" cy="4965120"/>
          </a:xfrm>
          <a:prstGeom prst="rect">
            <a:avLst/>
          </a:prstGeom>
          <a:noFill/>
          <a:ln>
            <a:noFill/>
          </a:ln>
        </p:spPr>
        <p:style>
          <a:lnRef idx="0"/>
          <a:fillRef idx="0"/>
          <a:effectRef idx="0"/>
          <a:fontRef idx="minor"/>
        </p:style>
        <p:txBody>
          <a:bodyPr lIns="0" rIns="0" tIns="0" bIns="0">
            <a:normAutofit fontScale="1000"/>
          </a:bodyPr>
          <a:p>
            <a:pPr algn="just">
              <a:lnSpc>
                <a:spcPct val="100000"/>
              </a:lnSpc>
              <a:spcBef>
                <a:spcPts val="1417"/>
              </a:spcBef>
            </a:pPr>
            <a:r>
              <a:rPr b="0" lang="uk-UA" sz="8000" spc="-1" strike="noStrike">
                <a:solidFill>
                  <a:srgbClr val="000000"/>
                </a:solidFill>
                <a:latin typeface="Arial"/>
                <a:ea typeface="DejaVu Sans"/>
              </a:rPr>
              <a:t>Одеська національна наукова бібліотека — перша публічна бібліотека України, нараховує понад 5,4 млн. документів, в тому числі понад 200 тисяч рукописів, стародруків, рідкісних та цінних видань. Особливою гордістю бібліотеки є відділ рідкісних видань та рукописів, створений у 1921 році. Перша його завідувачка – Олександра Миколаївна Тюнєєва (1888-1984), відомий книгознавець і бібліофіл, саме вона створила в бібліотеці перший музей книги в Україні. Фонд відділу нараховує близько 40 тис. раритетів і є національним надбанням народу України. Тут зберігаються найдавніші пам’ятки слов’янської писемності ХІ століття. Серед них легендарні Хіландарські та Охридські аркуші.</a:t>
            </a:r>
            <a:endParaRPr b="0" lang="uk-UA" sz="8000" spc="-1" strike="noStrike">
              <a:latin typeface="Arial"/>
            </a:endParaRPr>
          </a:p>
        </p:txBody>
      </p:sp>
      <p:pic>
        <p:nvPicPr>
          <p:cNvPr id="330" name="" descr=""/>
          <p:cNvPicPr/>
          <p:nvPr/>
        </p:nvPicPr>
        <p:blipFill>
          <a:blip r:embed="rId1"/>
          <a:stretch/>
        </p:blipFill>
        <p:spPr>
          <a:xfrm>
            <a:off x="504000" y="1440360"/>
            <a:ext cx="5398560" cy="4532760"/>
          </a:xfrm>
          <a:prstGeom prst="rect">
            <a:avLst/>
          </a:prstGeom>
          <a:ln>
            <a:noFill/>
          </a:ln>
        </p:spPr>
      </p:pic>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313</TotalTime>
  <Application>LibreOffice/6.1.5.2$Linux_X86_64 LibreOffice_project/10$Build-2</Application>
  <Words>836</Words>
  <Paragraphs>49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2019-09-27T12:07:03Z</dcterms:created>
  <dc:creator>PK</dc:creator>
  <dc:description/>
  <dc:language>ru-RU</dc:language>
  <cp:lastModifiedBy/>
  <dcterms:modified xsi:type="dcterms:W3CDTF">2024-09-29T19:54:25Z</dcterms:modified>
  <cp:revision>98</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Широкоэкранный</vt:lpwstr>
  </property>
  <property fmtid="{D5CDD505-2E9C-101B-9397-08002B2CF9AE}" pid="9" name="ScaleCrop">
    <vt:bool>0</vt:bool>
  </property>
  <property fmtid="{D5CDD505-2E9C-101B-9397-08002B2CF9AE}" pid="10" name="ShareDoc">
    <vt:bool>0</vt:bool>
  </property>
  <property fmtid="{D5CDD505-2E9C-101B-9397-08002B2CF9AE}" pid="11" name="Slides">
    <vt:i4>22</vt:i4>
  </property>
</Properties>
</file>